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8" r:id="rId5"/>
    <p:sldId id="1661" r:id="rId6"/>
    <p:sldId id="1662" r:id="rId7"/>
    <p:sldId id="1663" r:id="rId8"/>
    <p:sldId id="1664" r:id="rId9"/>
    <p:sldId id="1665" r:id="rId10"/>
    <p:sldId id="1666" r:id="rId11"/>
    <p:sldId id="1667" r:id="rId12"/>
    <p:sldId id="1668" r:id="rId13"/>
    <p:sldId id="1669" r:id="rId14"/>
    <p:sldId id="1670" r:id="rId15"/>
    <p:sldId id="1671" r:id="rId16"/>
    <p:sldId id="1672" r:id="rId17"/>
    <p:sldId id="1650" r:id="rId18"/>
    <p:sldId id="16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567A"/>
    <a:srgbClr val="0D1D51"/>
    <a:srgbClr val="0072C7"/>
    <a:srgbClr val="66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7B5690-A69E-4292-8069-189505BEDC8B}" v="7" dt="2023-10-04T10:08:35.2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18" autoAdjust="0"/>
    <p:restoredTop sz="93792" autoAdjust="0"/>
  </p:normalViewPr>
  <p:slideViewPr>
    <p:cSldViewPr snapToGrid="0" showGuides="1">
      <p:cViewPr varScale="1">
        <p:scale>
          <a:sx n="101" d="100"/>
          <a:sy n="101" d="100"/>
        </p:scale>
        <p:origin x="180" y="52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282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27920"/>
    </p:cViewPr>
  </p:sorterViewPr>
  <p:notesViewPr>
    <p:cSldViewPr snapToGrid="0">
      <p:cViewPr>
        <p:scale>
          <a:sx n="100" d="100"/>
          <a:sy n="100" d="100"/>
        </p:scale>
        <p:origin x="1560" y="-146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yn Dowsett" userId="21a41e3d52bdabef" providerId="LiveId" clId="{13818832-9343-4F6F-8C1B-B4F688D3DF57}"/>
    <pc:docChg chg="undo custSel addSld delSld modSld">
      <pc:chgData name="Martyn Dowsett" userId="21a41e3d52bdabef" providerId="LiveId" clId="{13818832-9343-4F6F-8C1B-B4F688D3DF57}" dt="2022-12-31T11:01:13.689" v="1004" actId="20577"/>
      <pc:docMkLst>
        <pc:docMk/>
      </pc:docMkLst>
      <pc:sldChg chg="modSp mod">
        <pc:chgData name="Martyn Dowsett" userId="21a41e3d52bdabef" providerId="LiveId" clId="{13818832-9343-4F6F-8C1B-B4F688D3DF57}" dt="2022-12-27T14:52:30.803" v="308" actId="20577"/>
        <pc:sldMkLst>
          <pc:docMk/>
          <pc:sldMk cId="3167172060" sldId="258"/>
        </pc:sldMkLst>
        <pc:spChg chg="mod">
          <ac:chgData name="Martyn Dowsett" userId="21a41e3d52bdabef" providerId="LiveId" clId="{13818832-9343-4F6F-8C1B-B4F688D3DF57}" dt="2022-12-27T14:52:30.803" v="308" actId="20577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Martyn Dowsett" userId="21a41e3d52bdabef" providerId="LiveId" clId="{13818832-9343-4F6F-8C1B-B4F688D3DF57}" dt="2022-12-27T14:52:21.535" v="291" actId="20577"/>
          <ac:spMkLst>
            <pc:docMk/>
            <pc:sldMk cId="3167172060" sldId="258"/>
            <ac:spMk id="5" creationId="{C1FDEC25-F33F-4868-1A22-A6815336C71E}"/>
          </ac:spMkLst>
        </pc:spChg>
      </pc:sldChg>
      <pc:sldChg chg="modSp mod">
        <pc:chgData name="Martyn Dowsett" userId="21a41e3d52bdabef" providerId="LiveId" clId="{13818832-9343-4F6F-8C1B-B4F688D3DF57}" dt="2022-12-27T14:53:09.848" v="346" actId="20577"/>
        <pc:sldMkLst>
          <pc:docMk/>
          <pc:sldMk cId="4176836570" sldId="1066"/>
        </pc:sldMkLst>
        <pc:spChg chg="mod">
          <ac:chgData name="Martyn Dowsett" userId="21a41e3d52bdabef" providerId="LiveId" clId="{13818832-9343-4F6F-8C1B-B4F688D3DF57}" dt="2022-12-27T14:52:52.136" v="309" actId="20577"/>
          <ac:spMkLst>
            <pc:docMk/>
            <pc:sldMk cId="4176836570" sldId="1066"/>
            <ac:spMk id="2" creationId="{DF22E6EA-9C46-54CA-C7C4-61E5AACB970F}"/>
          </ac:spMkLst>
        </pc:spChg>
        <pc:spChg chg="mod">
          <ac:chgData name="Martyn Dowsett" userId="21a41e3d52bdabef" providerId="LiveId" clId="{13818832-9343-4F6F-8C1B-B4F688D3DF57}" dt="2022-12-27T14:53:09.848" v="346" actId="20577"/>
          <ac:spMkLst>
            <pc:docMk/>
            <pc:sldMk cId="4176836570" sldId="1066"/>
            <ac:spMk id="7" creationId="{8C57A12D-6DDB-5D20-115F-50F57B660ED7}"/>
          </ac:spMkLst>
        </pc:spChg>
      </pc:sldChg>
      <pc:sldChg chg="modSp mod">
        <pc:chgData name="Martyn Dowsett" userId="21a41e3d52bdabef" providerId="LiveId" clId="{13818832-9343-4F6F-8C1B-B4F688D3DF57}" dt="2022-12-28T14:24:18.741" v="533" actId="6549"/>
        <pc:sldMkLst>
          <pc:docMk/>
          <pc:sldMk cId="2304380969" sldId="1086"/>
        </pc:sldMkLst>
        <pc:spChg chg="mod">
          <ac:chgData name="Martyn Dowsett" userId="21a41e3d52bdabef" providerId="LiveId" clId="{13818832-9343-4F6F-8C1B-B4F688D3DF57}" dt="2022-12-28T14:24:18.741" v="533" actId="6549"/>
          <ac:spMkLst>
            <pc:docMk/>
            <pc:sldMk cId="2304380969" sldId="1086"/>
            <ac:spMk id="3" creationId="{7817AED8-6CDB-9CCD-9147-D93BD71915AD}"/>
          </ac:spMkLst>
        </pc:spChg>
      </pc:sldChg>
      <pc:sldChg chg="modSp mod">
        <pc:chgData name="Martyn Dowsett" userId="21a41e3d52bdabef" providerId="LiveId" clId="{13818832-9343-4F6F-8C1B-B4F688D3DF57}" dt="2022-12-28T15:35:09.549" v="911" actId="6549"/>
        <pc:sldMkLst>
          <pc:docMk/>
          <pc:sldMk cId="3359449021" sldId="1087"/>
        </pc:sldMkLst>
        <pc:spChg chg="mod">
          <ac:chgData name="Martyn Dowsett" userId="21a41e3d52bdabef" providerId="LiveId" clId="{13818832-9343-4F6F-8C1B-B4F688D3DF57}" dt="2022-12-28T15:35:09.549" v="911" actId="6549"/>
          <ac:spMkLst>
            <pc:docMk/>
            <pc:sldMk cId="3359449021" sldId="1087"/>
            <ac:spMk id="3" creationId="{37846BE1-EA6C-A0DE-E7B4-401649786642}"/>
          </ac:spMkLst>
        </pc:spChg>
      </pc:sldChg>
      <pc:sldChg chg="modSp mod">
        <pc:chgData name="Martyn Dowsett" userId="21a41e3d52bdabef" providerId="LiveId" clId="{13818832-9343-4F6F-8C1B-B4F688D3DF57}" dt="2022-12-28T14:25:37.252" v="542"/>
        <pc:sldMkLst>
          <pc:docMk/>
          <pc:sldMk cId="2481106777" sldId="1090"/>
        </pc:sldMkLst>
        <pc:spChg chg="mod">
          <ac:chgData name="Martyn Dowsett" userId="21a41e3d52bdabef" providerId="LiveId" clId="{13818832-9343-4F6F-8C1B-B4F688D3DF57}" dt="2022-12-28T14:25:37.252" v="542"/>
          <ac:spMkLst>
            <pc:docMk/>
            <pc:sldMk cId="2481106777" sldId="1090"/>
            <ac:spMk id="3" creationId="{4A256D4B-549D-AB20-195E-FA4BCF1BE055}"/>
          </ac:spMkLst>
        </pc:spChg>
        <pc:spChg chg="mod">
          <ac:chgData name="Martyn Dowsett" userId="21a41e3d52bdabef" providerId="LiveId" clId="{13818832-9343-4F6F-8C1B-B4F688D3DF57}" dt="2022-12-28T14:25:21.738" v="541" actId="6549"/>
          <ac:spMkLst>
            <pc:docMk/>
            <pc:sldMk cId="2481106777" sldId="1090"/>
            <ac:spMk id="4" creationId="{3123AE66-AF28-CAC3-8BA1-89292DA18917}"/>
          </ac:spMkLst>
        </pc:spChg>
      </pc:sldChg>
      <pc:sldChg chg="modSp mod">
        <pc:chgData name="Martyn Dowsett" userId="21a41e3d52bdabef" providerId="LiveId" clId="{13818832-9343-4F6F-8C1B-B4F688D3DF57}" dt="2022-12-28T14:27:08.728" v="553" actId="255"/>
        <pc:sldMkLst>
          <pc:docMk/>
          <pc:sldMk cId="885299350" sldId="1092"/>
        </pc:sldMkLst>
        <pc:spChg chg="mod">
          <ac:chgData name="Martyn Dowsett" userId="21a41e3d52bdabef" providerId="LiveId" clId="{13818832-9343-4F6F-8C1B-B4F688D3DF57}" dt="2022-12-28T14:27:08.728" v="553" actId="255"/>
          <ac:spMkLst>
            <pc:docMk/>
            <pc:sldMk cId="885299350" sldId="1092"/>
            <ac:spMk id="3" creationId="{66C3DB69-21F3-0A60-A6E1-C5AEB8CDE849}"/>
          </ac:spMkLst>
        </pc:spChg>
      </pc:sldChg>
      <pc:sldChg chg="modSp mod">
        <pc:chgData name="Martyn Dowsett" userId="21a41e3d52bdabef" providerId="LiveId" clId="{13818832-9343-4F6F-8C1B-B4F688D3DF57}" dt="2022-12-28T14:27:33.873" v="556" actId="20577"/>
        <pc:sldMkLst>
          <pc:docMk/>
          <pc:sldMk cId="4076217046" sldId="1093"/>
        </pc:sldMkLst>
        <pc:spChg chg="mod">
          <ac:chgData name="Martyn Dowsett" userId="21a41e3d52bdabef" providerId="LiveId" clId="{13818832-9343-4F6F-8C1B-B4F688D3DF57}" dt="2022-12-28T14:27:33.873" v="556" actId="20577"/>
          <ac:spMkLst>
            <pc:docMk/>
            <pc:sldMk cId="4076217046" sldId="1093"/>
            <ac:spMk id="5" creationId="{D3D4084B-0E3A-A569-BA3C-FC7478B74FE7}"/>
          </ac:spMkLst>
        </pc:spChg>
      </pc:sldChg>
      <pc:sldChg chg="modSp mod">
        <pc:chgData name="Martyn Dowsett" userId="21a41e3d52bdabef" providerId="LiveId" clId="{13818832-9343-4F6F-8C1B-B4F688D3DF57}" dt="2022-12-27T15:54:23.306" v="495" actId="27636"/>
        <pc:sldMkLst>
          <pc:docMk/>
          <pc:sldMk cId="2555914948" sldId="1097"/>
        </pc:sldMkLst>
        <pc:spChg chg="mod">
          <ac:chgData name="Martyn Dowsett" userId="21a41e3d52bdabef" providerId="LiveId" clId="{13818832-9343-4F6F-8C1B-B4F688D3DF57}" dt="2022-12-27T15:54:23.306" v="495" actId="27636"/>
          <ac:spMkLst>
            <pc:docMk/>
            <pc:sldMk cId="2555914948" sldId="1097"/>
            <ac:spMk id="3" creationId="{D72EBD7F-4AD7-BA77-5FB6-4B0142D78605}"/>
          </ac:spMkLst>
        </pc:spChg>
      </pc:sldChg>
      <pc:sldChg chg="modSp mod">
        <pc:chgData name="Martyn Dowsett" userId="21a41e3d52bdabef" providerId="LiveId" clId="{13818832-9343-4F6F-8C1B-B4F688D3DF57}" dt="2022-12-28T14:27:54.750" v="562" actId="20577"/>
        <pc:sldMkLst>
          <pc:docMk/>
          <pc:sldMk cId="2070923110" sldId="1098"/>
        </pc:sldMkLst>
        <pc:spChg chg="mod">
          <ac:chgData name="Martyn Dowsett" userId="21a41e3d52bdabef" providerId="LiveId" clId="{13818832-9343-4F6F-8C1B-B4F688D3DF57}" dt="2022-12-28T14:27:54.750" v="562" actId="20577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Martyn Dowsett" userId="21a41e3d52bdabef" providerId="LiveId" clId="{13818832-9343-4F6F-8C1B-B4F688D3DF57}" dt="2022-12-27T15:55:02.414" v="501"/>
          <ac:spMkLst>
            <pc:docMk/>
            <pc:sldMk cId="2070923110" sldId="1098"/>
            <ac:spMk id="8" creationId="{CA9CA950-FEC1-926A-3027-CB25B9AAE534}"/>
          </ac:spMkLst>
        </pc:spChg>
      </pc:sldChg>
      <pc:sldChg chg="modSp mod">
        <pc:chgData name="Martyn Dowsett" userId="21a41e3d52bdabef" providerId="LiveId" clId="{13818832-9343-4F6F-8C1B-B4F688D3DF57}" dt="2022-12-28T14:30:08.056" v="639" actId="20577"/>
        <pc:sldMkLst>
          <pc:docMk/>
          <pc:sldMk cId="2073918419" sldId="1099"/>
        </pc:sldMkLst>
        <pc:spChg chg="mod">
          <ac:chgData name="Martyn Dowsett" userId="21a41e3d52bdabef" providerId="LiveId" clId="{13818832-9343-4F6F-8C1B-B4F688D3DF57}" dt="2022-12-27T15:35:41.341" v="371" actId="20577"/>
          <ac:spMkLst>
            <pc:docMk/>
            <pc:sldMk cId="2073918419" sldId="1099"/>
            <ac:spMk id="2" creationId="{DF22E6EA-9C46-54CA-C7C4-61E5AACB970F}"/>
          </ac:spMkLst>
        </pc:spChg>
        <pc:spChg chg="mod">
          <ac:chgData name="Martyn Dowsett" userId="21a41e3d52bdabef" providerId="LiveId" clId="{13818832-9343-4F6F-8C1B-B4F688D3DF57}" dt="2022-12-28T14:30:08.056" v="639" actId="20577"/>
          <ac:spMkLst>
            <pc:docMk/>
            <pc:sldMk cId="2073918419" sldId="1099"/>
            <ac:spMk id="7" creationId="{8C57A12D-6DDB-5D20-115F-50F57B660ED7}"/>
          </ac:spMkLst>
        </pc:spChg>
      </pc:sldChg>
      <pc:sldChg chg="modSp mod">
        <pc:chgData name="Martyn Dowsett" userId="21a41e3d52bdabef" providerId="LiveId" clId="{13818832-9343-4F6F-8C1B-B4F688D3DF57}" dt="2022-12-28T14:33:38.268" v="648" actId="113"/>
        <pc:sldMkLst>
          <pc:docMk/>
          <pc:sldMk cId="4204631035" sldId="1100"/>
        </pc:sldMkLst>
        <pc:spChg chg="mod">
          <ac:chgData name="Martyn Dowsett" userId="21a41e3d52bdabef" providerId="LiveId" clId="{13818832-9343-4F6F-8C1B-B4F688D3DF57}" dt="2022-12-28T14:33:38.268" v="648" actId="113"/>
          <ac:spMkLst>
            <pc:docMk/>
            <pc:sldMk cId="4204631035" sldId="1100"/>
            <ac:spMk id="2" creationId="{18F79716-9BA6-637B-3001-F909CCE5D764}"/>
          </ac:spMkLst>
        </pc:spChg>
      </pc:sldChg>
      <pc:sldChg chg="del">
        <pc:chgData name="Martyn Dowsett" userId="21a41e3d52bdabef" providerId="LiveId" clId="{13818832-9343-4F6F-8C1B-B4F688D3DF57}" dt="2022-12-28T14:36:27.701" v="689" actId="47"/>
        <pc:sldMkLst>
          <pc:docMk/>
          <pc:sldMk cId="975384056" sldId="1102"/>
        </pc:sldMkLst>
      </pc:sldChg>
      <pc:sldChg chg="modSp mod">
        <pc:chgData name="Martyn Dowsett" userId="21a41e3d52bdabef" providerId="LiveId" clId="{13818832-9343-4F6F-8C1B-B4F688D3DF57}" dt="2022-12-28T15:44:19.657" v="959" actId="20577"/>
        <pc:sldMkLst>
          <pc:docMk/>
          <pc:sldMk cId="1470877450" sldId="1104"/>
        </pc:sldMkLst>
        <pc:spChg chg="mod">
          <ac:chgData name="Martyn Dowsett" userId="21a41e3d52bdabef" providerId="LiveId" clId="{13818832-9343-4F6F-8C1B-B4F688D3DF57}" dt="2022-12-28T14:38:36.113" v="718" actId="20577"/>
          <ac:spMkLst>
            <pc:docMk/>
            <pc:sldMk cId="1470877450" sldId="1104"/>
            <ac:spMk id="2" creationId="{CDC181BB-F07C-4483-D459-8C6D8B17E914}"/>
          </ac:spMkLst>
        </pc:spChg>
        <pc:spChg chg="mod">
          <ac:chgData name="Martyn Dowsett" userId="21a41e3d52bdabef" providerId="LiveId" clId="{13818832-9343-4F6F-8C1B-B4F688D3DF57}" dt="2022-12-28T15:44:19.657" v="959" actId="20577"/>
          <ac:spMkLst>
            <pc:docMk/>
            <pc:sldMk cId="1470877450" sldId="1104"/>
            <ac:spMk id="6" creationId="{5ADA37B4-235B-DEF7-A939-8EA2B25AE69F}"/>
          </ac:spMkLst>
        </pc:spChg>
      </pc:sldChg>
      <pc:sldChg chg="modSp mod">
        <pc:chgData name="Martyn Dowsett" userId="21a41e3d52bdabef" providerId="LiveId" clId="{13818832-9343-4F6F-8C1B-B4F688D3DF57}" dt="2022-12-27T15:56:17.329" v="507" actId="6549"/>
        <pc:sldMkLst>
          <pc:docMk/>
          <pc:sldMk cId="954333141" sldId="1105"/>
        </pc:sldMkLst>
        <pc:spChg chg="mod">
          <ac:chgData name="Martyn Dowsett" userId="21a41e3d52bdabef" providerId="LiveId" clId="{13818832-9343-4F6F-8C1B-B4F688D3DF57}" dt="2022-12-27T15:56:17.329" v="507" actId="6549"/>
          <ac:spMkLst>
            <pc:docMk/>
            <pc:sldMk cId="954333141" sldId="1105"/>
            <ac:spMk id="13" creationId="{9BCB19DD-68D1-6BD5-1A66-4481311B3864}"/>
          </ac:spMkLst>
        </pc:spChg>
      </pc:sldChg>
      <pc:sldChg chg="modSp mod">
        <pc:chgData name="Martyn Dowsett" userId="21a41e3d52bdabef" providerId="LiveId" clId="{13818832-9343-4F6F-8C1B-B4F688D3DF57}" dt="2022-12-27T15:36:30.740" v="410" actId="20577"/>
        <pc:sldMkLst>
          <pc:docMk/>
          <pc:sldMk cId="2876352025" sldId="1106"/>
        </pc:sldMkLst>
        <pc:spChg chg="mod">
          <ac:chgData name="Martyn Dowsett" userId="21a41e3d52bdabef" providerId="LiveId" clId="{13818832-9343-4F6F-8C1B-B4F688D3DF57}" dt="2022-12-27T15:36:23.045" v="394" actId="20577"/>
          <ac:spMkLst>
            <pc:docMk/>
            <pc:sldMk cId="2876352025" sldId="1106"/>
            <ac:spMk id="2" creationId="{DF22E6EA-9C46-54CA-C7C4-61E5AACB970F}"/>
          </ac:spMkLst>
        </pc:spChg>
        <pc:spChg chg="mod">
          <ac:chgData name="Martyn Dowsett" userId="21a41e3d52bdabef" providerId="LiveId" clId="{13818832-9343-4F6F-8C1B-B4F688D3DF57}" dt="2022-12-27T15:36:30.740" v="410" actId="20577"/>
          <ac:spMkLst>
            <pc:docMk/>
            <pc:sldMk cId="2876352025" sldId="1106"/>
            <ac:spMk id="7" creationId="{8C57A12D-6DDB-5D20-115F-50F57B660ED7}"/>
          </ac:spMkLst>
        </pc:spChg>
      </pc:sldChg>
      <pc:sldChg chg="del">
        <pc:chgData name="Martyn Dowsett" userId="21a41e3d52bdabef" providerId="LiveId" clId="{13818832-9343-4F6F-8C1B-B4F688D3DF57}" dt="2022-12-28T14:40:42.980" v="719" actId="47"/>
        <pc:sldMkLst>
          <pc:docMk/>
          <pc:sldMk cId="593707833" sldId="1108"/>
        </pc:sldMkLst>
      </pc:sldChg>
      <pc:sldChg chg="del">
        <pc:chgData name="Martyn Dowsett" userId="21a41e3d52bdabef" providerId="LiveId" clId="{13818832-9343-4F6F-8C1B-B4F688D3DF57}" dt="2022-12-28T14:40:42.980" v="719" actId="47"/>
        <pc:sldMkLst>
          <pc:docMk/>
          <pc:sldMk cId="3425997498" sldId="1109"/>
        </pc:sldMkLst>
      </pc:sldChg>
      <pc:sldChg chg="del">
        <pc:chgData name="Martyn Dowsett" userId="21a41e3d52bdabef" providerId="LiveId" clId="{13818832-9343-4F6F-8C1B-B4F688D3DF57}" dt="2022-12-28T14:42:14.394" v="737" actId="47"/>
        <pc:sldMkLst>
          <pc:docMk/>
          <pc:sldMk cId="3585858637" sldId="1110"/>
        </pc:sldMkLst>
      </pc:sldChg>
      <pc:sldChg chg="modSp mod">
        <pc:chgData name="Martyn Dowsett" userId="21a41e3d52bdabef" providerId="LiveId" clId="{13818832-9343-4F6F-8C1B-B4F688D3DF57}" dt="2022-12-28T14:43:05.604" v="741" actId="113"/>
        <pc:sldMkLst>
          <pc:docMk/>
          <pc:sldMk cId="697437095" sldId="1111"/>
        </pc:sldMkLst>
        <pc:spChg chg="mod">
          <ac:chgData name="Martyn Dowsett" userId="21a41e3d52bdabef" providerId="LiveId" clId="{13818832-9343-4F6F-8C1B-B4F688D3DF57}" dt="2022-12-28T14:43:05.604" v="741" actId="113"/>
          <ac:spMkLst>
            <pc:docMk/>
            <pc:sldMk cId="697437095" sldId="1111"/>
            <ac:spMk id="6" creationId="{7564E0DA-079F-4539-7F0C-1D763D3AAAC2}"/>
          </ac:spMkLst>
        </pc:spChg>
      </pc:sldChg>
      <pc:sldChg chg="del">
        <pc:chgData name="Martyn Dowsett" userId="21a41e3d52bdabef" providerId="LiveId" clId="{13818832-9343-4F6F-8C1B-B4F688D3DF57}" dt="2022-12-28T14:50:51.294" v="819" actId="47"/>
        <pc:sldMkLst>
          <pc:docMk/>
          <pc:sldMk cId="2994594428" sldId="1112"/>
        </pc:sldMkLst>
      </pc:sldChg>
      <pc:sldChg chg="del">
        <pc:chgData name="Martyn Dowsett" userId="21a41e3d52bdabef" providerId="LiveId" clId="{13818832-9343-4F6F-8C1B-B4F688D3DF57}" dt="2022-12-28T14:50:51.294" v="819" actId="47"/>
        <pc:sldMkLst>
          <pc:docMk/>
          <pc:sldMk cId="3969558911" sldId="1113"/>
        </pc:sldMkLst>
      </pc:sldChg>
      <pc:sldChg chg="del">
        <pc:chgData name="Martyn Dowsett" userId="21a41e3d52bdabef" providerId="LiveId" clId="{13818832-9343-4F6F-8C1B-B4F688D3DF57}" dt="2022-12-28T14:50:51.294" v="819" actId="47"/>
        <pc:sldMkLst>
          <pc:docMk/>
          <pc:sldMk cId="1911588034" sldId="1114"/>
        </pc:sldMkLst>
      </pc:sldChg>
      <pc:sldChg chg="del">
        <pc:chgData name="Martyn Dowsett" userId="21a41e3d52bdabef" providerId="LiveId" clId="{13818832-9343-4F6F-8C1B-B4F688D3DF57}" dt="2022-12-28T14:50:51.294" v="819" actId="47"/>
        <pc:sldMkLst>
          <pc:docMk/>
          <pc:sldMk cId="3567356393" sldId="1115"/>
        </pc:sldMkLst>
      </pc:sldChg>
      <pc:sldChg chg="del">
        <pc:chgData name="Martyn Dowsett" userId="21a41e3d52bdabef" providerId="LiveId" clId="{13818832-9343-4F6F-8C1B-B4F688D3DF57}" dt="2022-12-28T14:50:51.294" v="819" actId="47"/>
        <pc:sldMkLst>
          <pc:docMk/>
          <pc:sldMk cId="3375883658" sldId="1116"/>
        </pc:sldMkLst>
      </pc:sldChg>
      <pc:sldChg chg="modSp mod">
        <pc:chgData name="Martyn Dowsett" userId="21a41e3d52bdabef" providerId="LiveId" clId="{13818832-9343-4F6F-8C1B-B4F688D3DF57}" dt="2022-12-28T14:54:21.304" v="890" actId="6549"/>
        <pc:sldMkLst>
          <pc:docMk/>
          <pc:sldMk cId="2436431684" sldId="1119"/>
        </pc:sldMkLst>
        <pc:spChg chg="mod">
          <ac:chgData name="Martyn Dowsett" userId="21a41e3d52bdabef" providerId="LiveId" clId="{13818832-9343-4F6F-8C1B-B4F688D3DF57}" dt="2022-12-28T14:54:21.304" v="890" actId="6549"/>
          <ac:spMkLst>
            <pc:docMk/>
            <pc:sldMk cId="2436431684" sldId="1119"/>
            <ac:spMk id="2" creationId="{33F8082A-C015-20EE-0AF3-76B9A294FD8D}"/>
          </ac:spMkLst>
        </pc:spChg>
      </pc:sldChg>
      <pc:sldChg chg="del">
        <pc:chgData name="Martyn Dowsett" userId="21a41e3d52bdabef" providerId="LiveId" clId="{13818832-9343-4F6F-8C1B-B4F688D3DF57}" dt="2022-12-28T14:53:51.180" v="882" actId="47"/>
        <pc:sldMkLst>
          <pc:docMk/>
          <pc:sldMk cId="305213087" sldId="1120"/>
        </pc:sldMkLst>
      </pc:sldChg>
      <pc:sldChg chg="del">
        <pc:chgData name="Martyn Dowsett" userId="21a41e3d52bdabef" providerId="LiveId" clId="{13818832-9343-4F6F-8C1B-B4F688D3DF57}" dt="2022-12-28T14:53:51.180" v="882" actId="47"/>
        <pc:sldMkLst>
          <pc:docMk/>
          <pc:sldMk cId="2605554978" sldId="1121"/>
        </pc:sldMkLst>
      </pc:sldChg>
      <pc:sldChg chg="del">
        <pc:chgData name="Martyn Dowsett" userId="21a41e3d52bdabef" providerId="LiveId" clId="{13818832-9343-4F6F-8C1B-B4F688D3DF57}" dt="2022-12-27T15:46:16.527" v="450" actId="47"/>
        <pc:sldMkLst>
          <pc:docMk/>
          <pc:sldMk cId="3725003239" sldId="1123"/>
        </pc:sldMkLst>
      </pc:sldChg>
      <pc:sldChg chg="modSp mod">
        <pc:chgData name="Martyn Dowsett" userId="21a41e3d52bdabef" providerId="LiveId" clId="{13818832-9343-4F6F-8C1B-B4F688D3DF57}" dt="2022-12-27T15:47:09.721" v="464" actId="6549"/>
        <pc:sldMkLst>
          <pc:docMk/>
          <pc:sldMk cId="1938083950" sldId="1124"/>
        </pc:sldMkLst>
        <pc:spChg chg="mod">
          <ac:chgData name="Martyn Dowsett" userId="21a41e3d52bdabef" providerId="LiveId" clId="{13818832-9343-4F6F-8C1B-B4F688D3DF57}" dt="2022-12-27T15:47:09.721" v="464" actId="6549"/>
          <ac:spMkLst>
            <pc:docMk/>
            <pc:sldMk cId="1938083950" sldId="1124"/>
            <ac:spMk id="2" creationId="{A77F72D1-28B3-E778-3639-12D5D58238BA}"/>
          </ac:spMkLst>
        </pc:spChg>
      </pc:sldChg>
      <pc:sldChg chg="del">
        <pc:chgData name="Martyn Dowsett" userId="21a41e3d52bdabef" providerId="LiveId" clId="{13818832-9343-4F6F-8C1B-B4F688D3DF57}" dt="2022-12-27T15:50:13.866" v="489" actId="47"/>
        <pc:sldMkLst>
          <pc:docMk/>
          <pc:sldMk cId="2312026322" sldId="1125"/>
        </pc:sldMkLst>
      </pc:sldChg>
      <pc:sldChg chg="modSp mod">
        <pc:chgData name="Martyn Dowsett" userId="21a41e3d52bdabef" providerId="LiveId" clId="{13818832-9343-4F6F-8C1B-B4F688D3DF57}" dt="2022-12-27T15:37:45.357" v="433" actId="20577"/>
        <pc:sldMkLst>
          <pc:docMk/>
          <pc:sldMk cId="968291329" sldId="1126"/>
        </pc:sldMkLst>
        <pc:spChg chg="mod">
          <ac:chgData name="Martyn Dowsett" userId="21a41e3d52bdabef" providerId="LiveId" clId="{13818832-9343-4F6F-8C1B-B4F688D3DF57}" dt="2022-12-27T15:37:34.457" v="414" actId="20577"/>
          <ac:spMkLst>
            <pc:docMk/>
            <pc:sldMk cId="968291329" sldId="1126"/>
            <ac:spMk id="2" creationId="{DF22E6EA-9C46-54CA-C7C4-61E5AACB970F}"/>
          </ac:spMkLst>
        </pc:spChg>
        <pc:spChg chg="mod">
          <ac:chgData name="Martyn Dowsett" userId="21a41e3d52bdabef" providerId="LiveId" clId="{13818832-9343-4F6F-8C1B-B4F688D3DF57}" dt="2022-12-27T15:37:45.357" v="433" actId="20577"/>
          <ac:spMkLst>
            <pc:docMk/>
            <pc:sldMk cId="968291329" sldId="1126"/>
            <ac:spMk id="7" creationId="{8C57A12D-6DDB-5D20-115F-50F57B660ED7}"/>
          </ac:spMkLst>
        </pc:spChg>
      </pc:sldChg>
      <pc:sldChg chg="modSp mod">
        <pc:chgData name="Martyn Dowsett" userId="21a41e3d52bdabef" providerId="LiveId" clId="{13818832-9343-4F6F-8C1B-B4F688D3DF57}" dt="2022-12-27T14:41:41.150" v="32" actId="20577"/>
        <pc:sldMkLst>
          <pc:docMk/>
          <pc:sldMk cId="3005069420" sldId="1127"/>
        </pc:sldMkLst>
        <pc:spChg chg="mod">
          <ac:chgData name="Martyn Dowsett" userId="21a41e3d52bdabef" providerId="LiveId" clId="{13818832-9343-4F6F-8C1B-B4F688D3DF57}" dt="2022-12-27T14:41:41.150" v="32" actId="20577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Martyn Dowsett" userId="21a41e3d52bdabef" providerId="LiveId" clId="{13818832-9343-4F6F-8C1B-B4F688D3DF57}" dt="2022-12-27T14:41:29.234" v="13" actId="20577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Martyn Dowsett" userId="21a41e3d52bdabef" providerId="LiveId" clId="{13818832-9343-4F6F-8C1B-B4F688D3DF57}" dt="2022-12-27T14:47:33.166" v="268" actId="20577"/>
        <pc:sldMkLst>
          <pc:docMk/>
          <pc:sldMk cId="562915634" sldId="1130"/>
        </pc:sldMkLst>
        <pc:spChg chg="mod">
          <ac:chgData name="Martyn Dowsett" userId="21a41e3d52bdabef" providerId="LiveId" clId="{13818832-9343-4F6F-8C1B-B4F688D3DF57}" dt="2022-12-27T14:47:33.166" v="268" actId="20577"/>
          <ac:spMkLst>
            <pc:docMk/>
            <pc:sldMk cId="562915634" sldId="1130"/>
            <ac:spMk id="4" creationId="{D2CCD5C3-B784-B2E0-4A4B-5A6D7C515A3D}"/>
          </ac:spMkLst>
        </pc:spChg>
      </pc:sldChg>
      <pc:sldChg chg="modSp mod">
        <pc:chgData name="Martyn Dowsett" userId="21a41e3d52bdabef" providerId="LiveId" clId="{13818832-9343-4F6F-8C1B-B4F688D3DF57}" dt="2022-12-31T11:01:13.689" v="1004" actId="20577"/>
        <pc:sldMkLst>
          <pc:docMk/>
          <pc:sldMk cId="2247081688" sldId="1132"/>
        </pc:sldMkLst>
        <pc:spChg chg="mod">
          <ac:chgData name="Martyn Dowsett" userId="21a41e3d52bdabef" providerId="LiveId" clId="{13818832-9343-4F6F-8C1B-B4F688D3DF57}" dt="2022-12-31T11:01:13.689" v="1004" actId="20577"/>
          <ac:spMkLst>
            <pc:docMk/>
            <pc:sldMk cId="2247081688" sldId="1132"/>
            <ac:spMk id="2" creationId="{B3E3037A-FBCB-4754-6B5F-F4B2B7309356}"/>
          </ac:spMkLst>
        </pc:spChg>
      </pc:sldChg>
      <pc:sldChg chg="modSp mod">
        <pc:chgData name="Martyn Dowsett" userId="21a41e3d52bdabef" providerId="LiveId" clId="{13818832-9343-4F6F-8C1B-B4F688D3DF57}" dt="2022-12-28T15:03:34.790" v="901" actId="6549"/>
        <pc:sldMkLst>
          <pc:docMk/>
          <pc:sldMk cId="3101838883" sldId="1134"/>
        </pc:sldMkLst>
        <pc:spChg chg="mod">
          <ac:chgData name="Martyn Dowsett" userId="21a41e3d52bdabef" providerId="LiveId" clId="{13818832-9343-4F6F-8C1B-B4F688D3DF57}" dt="2022-12-28T15:03:34.790" v="901" actId="6549"/>
          <ac:spMkLst>
            <pc:docMk/>
            <pc:sldMk cId="3101838883" sldId="1134"/>
            <ac:spMk id="3" creationId="{37846BE1-EA6C-A0DE-E7B4-401649786642}"/>
          </ac:spMkLst>
        </pc:spChg>
      </pc:sldChg>
      <pc:sldChg chg="modSp mod">
        <pc:chgData name="Martyn Dowsett" userId="21a41e3d52bdabef" providerId="LiveId" clId="{13818832-9343-4F6F-8C1B-B4F688D3DF57}" dt="2022-12-27T15:00:51.830" v="352"/>
        <pc:sldMkLst>
          <pc:docMk/>
          <pc:sldMk cId="4030569150" sldId="1135"/>
        </pc:sldMkLst>
        <pc:spChg chg="mod">
          <ac:chgData name="Martyn Dowsett" userId="21a41e3d52bdabef" providerId="LiveId" clId="{13818832-9343-4F6F-8C1B-B4F688D3DF57}" dt="2022-12-27T15:00:51.830" v="352"/>
          <ac:spMkLst>
            <pc:docMk/>
            <pc:sldMk cId="4030569150" sldId="1135"/>
            <ac:spMk id="2" creationId="{F1FFEF6E-6BE3-E2D6-6071-DA1F7D6F6C8F}"/>
          </ac:spMkLst>
        </pc:spChg>
      </pc:sldChg>
      <pc:sldChg chg="modSp mod">
        <pc:chgData name="Martyn Dowsett" userId="21a41e3d52bdabef" providerId="LiveId" clId="{13818832-9343-4F6F-8C1B-B4F688D3DF57}" dt="2022-12-27T15:01:03.814" v="353"/>
        <pc:sldMkLst>
          <pc:docMk/>
          <pc:sldMk cId="2489847556" sldId="1137"/>
        </pc:sldMkLst>
        <pc:spChg chg="mod">
          <ac:chgData name="Martyn Dowsett" userId="21a41e3d52bdabef" providerId="LiveId" clId="{13818832-9343-4F6F-8C1B-B4F688D3DF57}" dt="2022-12-27T15:01:03.814" v="353"/>
          <ac:spMkLst>
            <pc:docMk/>
            <pc:sldMk cId="2489847556" sldId="1137"/>
            <ac:spMk id="2" creationId="{672C3969-406D-C008-1D5D-629B08262A1A}"/>
          </ac:spMkLst>
        </pc:spChg>
      </pc:sldChg>
      <pc:sldChg chg="modSp mod">
        <pc:chgData name="Martyn Dowsett" userId="21a41e3d52bdabef" providerId="LiveId" clId="{13818832-9343-4F6F-8C1B-B4F688D3DF57}" dt="2022-12-27T15:01:12.331" v="354"/>
        <pc:sldMkLst>
          <pc:docMk/>
          <pc:sldMk cId="365829325" sldId="1139"/>
        </pc:sldMkLst>
        <pc:spChg chg="mod">
          <ac:chgData name="Martyn Dowsett" userId="21a41e3d52bdabef" providerId="LiveId" clId="{13818832-9343-4F6F-8C1B-B4F688D3DF57}" dt="2022-12-27T15:01:12.331" v="354"/>
          <ac:spMkLst>
            <pc:docMk/>
            <pc:sldMk cId="365829325" sldId="1139"/>
            <ac:spMk id="2" creationId="{A6D3522A-FA12-C295-AE37-499AC2FE357C}"/>
          </ac:spMkLst>
        </pc:spChg>
      </pc:sldChg>
      <pc:sldChg chg="modSp mod">
        <pc:chgData name="Martyn Dowsett" userId="21a41e3d52bdabef" providerId="LiveId" clId="{13818832-9343-4F6F-8C1B-B4F688D3DF57}" dt="2022-12-27T15:01:20.496" v="355"/>
        <pc:sldMkLst>
          <pc:docMk/>
          <pc:sldMk cId="2882529355" sldId="1141"/>
        </pc:sldMkLst>
        <pc:spChg chg="mod">
          <ac:chgData name="Martyn Dowsett" userId="21a41e3d52bdabef" providerId="LiveId" clId="{13818832-9343-4F6F-8C1B-B4F688D3DF57}" dt="2022-12-27T15:01:20.496" v="355"/>
          <ac:spMkLst>
            <pc:docMk/>
            <pc:sldMk cId="2882529355" sldId="1141"/>
            <ac:spMk id="2" creationId="{50778082-8D8D-2CF3-1AF8-AE1C32332577}"/>
          </ac:spMkLst>
        </pc:spChg>
      </pc:sldChg>
      <pc:sldChg chg="modSp mod">
        <pc:chgData name="Martyn Dowsett" userId="21a41e3d52bdabef" providerId="LiveId" clId="{13818832-9343-4F6F-8C1B-B4F688D3DF57}" dt="2022-12-27T15:54:27.524" v="497" actId="27636"/>
        <pc:sldMkLst>
          <pc:docMk/>
          <pc:sldMk cId="1661132470" sldId="1144"/>
        </pc:sldMkLst>
        <pc:spChg chg="mod">
          <ac:chgData name="Martyn Dowsett" userId="21a41e3d52bdabef" providerId="LiveId" clId="{13818832-9343-4F6F-8C1B-B4F688D3DF57}" dt="2022-12-27T15:54:27.524" v="497" actId="27636"/>
          <ac:spMkLst>
            <pc:docMk/>
            <pc:sldMk cId="1661132470" sldId="1144"/>
            <ac:spMk id="2" creationId="{1B53F02C-F024-555A-57C7-F2CFB8F83633}"/>
          </ac:spMkLst>
        </pc:spChg>
      </pc:sldChg>
      <pc:sldChg chg="del">
        <pc:chgData name="Martyn Dowsett" userId="21a41e3d52bdabef" providerId="LiveId" clId="{13818832-9343-4F6F-8C1B-B4F688D3DF57}" dt="2022-12-28T14:36:27.701" v="689" actId="47"/>
        <pc:sldMkLst>
          <pc:docMk/>
          <pc:sldMk cId="3358651086" sldId="1147"/>
        </pc:sldMkLst>
      </pc:sldChg>
      <pc:sldChg chg="del">
        <pc:chgData name="Martyn Dowsett" userId="21a41e3d52bdabef" providerId="LiveId" clId="{13818832-9343-4F6F-8C1B-B4F688D3DF57}" dt="2022-12-28T14:36:27.701" v="689" actId="47"/>
        <pc:sldMkLst>
          <pc:docMk/>
          <pc:sldMk cId="3595156035" sldId="1148"/>
        </pc:sldMkLst>
      </pc:sldChg>
      <pc:sldChg chg="del">
        <pc:chgData name="Martyn Dowsett" userId="21a41e3d52bdabef" providerId="LiveId" clId="{13818832-9343-4F6F-8C1B-B4F688D3DF57}" dt="2022-12-27T15:37:16.772" v="412" actId="47"/>
        <pc:sldMkLst>
          <pc:docMk/>
          <pc:sldMk cId="1898102876" sldId="1149"/>
        </pc:sldMkLst>
      </pc:sldChg>
      <pc:sldChg chg="del">
        <pc:chgData name="Martyn Dowsett" userId="21a41e3d52bdabef" providerId="LiveId" clId="{13818832-9343-4F6F-8C1B-B4F688D3DF57}" dt="2022-12-27T15:37:16.772" v="412" actId="47"/>
        <pc:sldMkLst>
          <pc:docMk/>
          <pc:sldMk cId="3701582667" sldId="1150"/>
        </pc:sldMkLst>
      </pc:sldChg>
      <pc:sldChg chg="del">
        <pc:chgData name="Martyn Dowsett" userId="21a41e3d52bdabef" providerId="LiveId" clId="{13818832-9343-4F6F-8C1B-B4F688D3DF57}" dt="2022-12-27T15:37:16.772" v="412" actId="47"/>
        <pc:sldMkLst>
          <pc:docMk/>
          <pc:sldMk cId="70815366" sldId="1152"/>
        </pc:sldMkLst>
      </pc:sldChg>
      <pc:sldChg chg="del">
        <pc:chgData name="Martyn Dowsett" userId="21a41e3d52bdabef" providerId="LiveId" clId="{13818832-9343-4F6F-8C1B-B4F688D3DF57}" dt="2022-12-27T15:37:16.772" v="412" actId="47"/>
        <pc:sldMkLst>
          <pc:docMk/>
          <pc:sldMk cId="1312245499" sldId="1153"/>
        </pc:sldMkLst>
      </pc:sldChg>
      <pc:sldChg chg="modSp mod">
        <pc:chgData name="Martyn Dowsett" userId="21a41e3d52bdabef" providerId="LiveId" clId="{13818832-9343-4F6F-8C1B-B4F688D3DF57}" dt="2022-12-28T14:51:38.051" v="835" actId="20577"/>
        <pc:sldMkLst>
          <pc:docMk/>
          <pc:sldMk cId="3854329505" sldId="1158"/>
        </pc:sldMkLst>
        <pc:spChg chg="mod">
          <ac:chgData name="Martyn Dowsett" userId="21a41e3d52bdabef" providerId="LiveId" clId="{13818832-9343-4F6F-8C1B-B4F688D3DF57}" dt="2022-12-28T14:51:38.051" v="835" actId="20577"/>
          <ac:spMkLst>
            <pc:docMk/>
            <pc:sldMk cId="3854329505" sldId="1158"/>
            <ac:spMk id="5" creationId="{E3B0E676-BCF1-062C-BE8E-82EE879B9AB3}"/>
          </ac:spMkLst>
        </pc:spChg>
      </pc:sldChg>
      <pc:sldChg chg="modSp mod">
        <pc:chgData name="Martyn Dowsett" userId="21a41e3d52bdabef" providerId="LiveId" clId="{13818832-9343-4F6F-8C1B-B4F688D3DF57}" dt="2022-12-28T14:52:58.637" v="881" actId="6549"/>
        <pc:sldMkLst>
          <pc:docMk/>
          <pc:sldMk cId="497715097" sldId="1159"/>
        </pc:sldMkLst>
        <pc:spChg chg="mod">
          <ac:chgData name="Martyn Dowsett" userId="21a41e3d52bdabef" providerId="LiveId" clId="{13818832-9343-4F6F-8C1B-B4F688D3DF57}" dt="2022-12-28T14:52:58.637" v="881" actId="6549"/>
          <ac:spMkLst>
            <pc:docMk/>
            <pc:sldMk cId="497715097" sldId="1159"/>
            <ac:spMk id="5" creationId="{E3B0E676-BCF1-062C-BE8E-82EE879B9AB3}"/>
          </ac:spMkLst>
        </pc:spChg>
      </pc:sldChg>
      <pc:sldChg chg="del">
        <pc:chgData name="Martyn Dowsett" userId="21a41e3d52bdabef" providerId="LiveId" clId="{13818832-9343-4F6F-8C1B-B4F688D3DF57}" dt="2022-12-28T14:53:51.180" v="882" actId="47"/>
        <pc:sldMkLst>
          <pc:docMk/>
          <pc:sldMk cId="2760956295" sldId="1161"/>
        </pc:sldMkLst>
      </pc:sldChg>
      <pc:sldChg chg="modSp mod">
        <pc:chgData name="Martyn Dowsett" userId="21a41e3d52bdabef" providerId="LiveId" clId="{13818832-9343-4F6F-8C1B-B4F688D3DF57}" dt="2022-12-27T15:43:25.614" v="439" actId="255"/>
        <pc:sldMkLst>
          <pc:docMk/>
          <pc:sldMk cId="3687916824" sldId="1162"/>
        </pc:sldMkLst>
        <pc:spChg chg="mod">
          <ac:chgData name="Martyn Dowsett" userId="21a41e3d52bdabef" providerId="LiveId" clId="{13818832-9343-4F6F-8C1B-B4F688D3DF57}" dt="2022-12-27T15:43:25.614" v="439" actId="255"/>
          <ac:spMkLst>
            <pc:docMk/>
            <pc:sldMk cId="3687916824" sldId="1162"/>
            <ac:spMk id="2" creationId="{2AC1ACBB-2596-BC0B-533D-B87AA45DCFB9}"/>
          </ac:spMkLst>
        </pc:spChg>
      </pc:sldChg>
      <pc:sldChg chg="del">
        <pc:chgData name="Martyn Dowsett" userId="21a41e3d52bdabef" providerId="LiveId" clId="{13818832-9343-4F6F-8C1B-B4F688D3DF57}" dt="2022-12-27T15:35:56.076" v="388" actId="47"/>
        <pc:sldMkLst>
          <pc:docMk/>
          <pc:sldMk cId="1292071778" sldId="1168"/>
        </pc:sldMkLst>
      </pc:sldChg>
      <pc:sldChg chg="del">
        <pc:chgData name="Martyn Dowsett" userId="21a41e3d52bdabef" providerId="LiveId" clId="{13818832-9343-4F6F-8C1B-B4F688D3DF57}" dt="2022-12-27T15:35:56.076" v="388" actId="47"/>
        <pc:sldMkLst>
          <pc:docMk/>
          <pc:sldMk cId="4019994688" sldId="1169"/>
        </pc:sldMkLst>
      </pc:sldChg>
      <pc:sldChg chg="del">
        <pc:chgData name="Martyn Dowsett" userId="21a41e3d52bdabef" providerId="LiveId" clId="{13818832-9343-4F6F-8C1B-B4F688D3DF57}" dt="2022-12-27T15:35:56.076" v="388" actId="47"/>
        <pc:sldMkLst>
          <pc:docMk/>
          <pc:sldMk cId="3178712212" sldId="1170"/>
        </pc:sldMkLst>
      </pc:sldChg>
      <pc:sldChg chg="del">
        <pc:chgData name="Martyn Dowsett" userId="21a41e3d52bdabef" providerId="LiveId" clId="{13818832-9343-4F6F-8C1B-B4F688D3DF57}" dt="2022-12-27T15:35:56.076" v="388" actId="47"/>
        <pc:sldMkLst>
          <pc:docMk/>
          <pc:sldMk cId="1694613527" sldId="1171"/>
        </pc:sldMkLst>
      </pc:sldChg>
      <pc:sldChg chg="del">
        <pc:chgData name="Martyn Dowsett" userId="21a41e3d52bdabef" providerId="LiveId" clId="{13818832-9343-4F6F-8C1B-B4F688D3DF57}" dt="2022-12-27T15:43:35.636" v="440" actId="47"/>
        <pc:sldMkLst>
          <pc:docMk/>
          <pc:sldMk cId="3034835416" sldId="1172"/>
        </pc:sldMkLst>
      </pc:sldChg>
      <pc:sldChg chg="del">
        <pc:chgData name="Martyn Dowsett" userId="21a41e3d52bdabef" providerId="LiveId" clId="{13818832-9343-4F6F-8C1B-B4F688D3DF57}" dt="2022-12-27T15:43:35.636" v="440" actId="47"/>
        <pc:sldMkLst>
          <pc:docMk/>
          <pc:sldMk cId="3881236192" sldId="1173"/>
        </pc:sldMkLst>
      </pc:sldChg>
      <pc:sldChg chg="del">
        <pc:chgData name="Martyn Dowsett" userId="21a41e3d52bdabef" providerId="LiveId" clId="{13818832-9343-4F6F-8C1B-B4F688D3DF57}" dt="2022-12-27T15:43:35.636" v="440" actId="47"/>
        <pc:sldMkLst>
          <pc:docMk/>
          <pc:sldMk cId="1004963270" sldId="1174"/>
        </pc:sldMkLst>
      </pc:sldChg>
      <pc:sldChg chg="del">
        <pc:chgData name="Martyn Dowsett" userId="21a41e3d52bdabef" providerId="LiveId" clId="{13818832-9343-4F6F-8C1B-B4F688D3DF57}" dt="2022-12-27T15:43:35.636" v="440" actId="47"/>
        <pc:sldMkLst>
          <pc:docMk/>
          <pc:sldMk cId="1982691382" sldId="1175"/>
        </pc:sldMkLst>
      </pc:sldChg>
      <pc:sldChg chg="del">
        <pc:chgData name="Martyn Dowsett" userId="21a41e3d52bdabef" providerId="LiveId" clId="{13818832-9343-4F6F-8C1B-B4F688D3DF57}" dt="2022-12-27T15:37:16.772" v="412" actId="47"/>
        <pc:sldMkLst>
          <pc:docMk/>
          <pc:sldMk cId="2620961582" sldId="1176"/>
        </pc:sldMkLst>
      </pc:sldChg>
      <pc:sldChg chg="del">
        <pc:chgData name="Martyn Dowsett" userId="21a41e3d52bdabef" providerId="LiveId" clId="{13818832-9343-4F6F-8C1B-B4F688D3DF57}" dt="2022-12-27T15:37:16.772" v="412" actId="47"/>
        <pc:sldMkLst>
          <pc:docMk/>
          <pc:sldMk cId="742031349" sldId="1177"/>
        </pc:sldMkLst>
      </pc:sldChg>
      <pc:sldChg chg="modSp add mod">
        <pc:chgData name="Martyn Dowsett" userId="21a41e3d52bdabef" providerId="LiveId" clId="{13818832-9343-4F6F-8C1B-B4F688D3DF57}" dt="2022-12-27T15:01:29.429" v="356"/>
        <pc:sldMkLst>
          <pc:docMk/>
          <pc:sldMk cId="3726248583" sldId="1178"/>
        </pc:sldMkLst>
        <pc:spChg chg="mod">
          <ac:chgData name="Martyn Dowsett" userId="21a41e3d52bdabef" providerId="LiveId" clId="{13818832-9343-4F6F-8C1B-B4F688D3DF57}" dt="2022-12-27T15:01:29.429" v="356"/>
          <ac:spMkLst>
            <pc:docMk/>
            <pc:sldMk cId="3726248583" sldId="1178"/>
            <ac:spMk id="2" creationId="{50778082-8D8D-2CF3-1AF8-AE1C32332577}"/>
          </ac:spMkLst>
        </pc:spChg>
      </pc:sldChg>
      <pc:sldChg chg="add">
        <pc:chgData name="Martyn Dowsett" userId="21a41e3d52bdabef" providerId="LiveId" clId="{13818832-9343-4F6F-8C1B-B4F688D3DF57}" dt="2022-12-28T14:49:13.111" v="802"/>
        <pc:sldMkLst>
          <pc:docMk/>
          <pc:sldMk cId="206993199" sldId="1214"/>
        </pc:sldMkLst>
      </pc:sldChg>
      <pc:sldChg chg="addSp modSp add mod">
        <pc:chgData name="Martyn Dowsett" userId="21a41e3d52bdabef" providerId="LiveId" clId="{13818832-9343-4F6F-8C1B-B4F688D3DF57}" dt="2022-12-27T15:50:06.372" v="488" actId="1076"/>
        <pc:sldMkLst>
          <pc:docMk/>
          <pc:sldMk cId="1162048809" sldId="1262"/>
        </pc:sldMkLst>
        <pc:spChg chg="add mod">
          <ac:chgData name="Martyn Dowsett" userId="21a41e3d52bdabef" providerId="LiveId" clId="{13818832-9343-4F6F-8C1B-B4F688D3DF57}" dt="2022-12-27T15:50:06.372" v="488" actId="1076"/>
          <ac:spMkLst>
            <pc:docMk/>
            <pc:sldMk cId="1162048809" sldId="1262"/>
            <ac:spMk id="2" creationId="{A8A20E26-02D9-BDC5-025C-5ED32B47BBC7}"/>
          </ac:spMkLst>
        </pc:spChg>
        <pc:spChg chg="mod">
          <ac:chgData name="Martyn Dowsett" userId="21a41e3d52bdabef" providerId="LiveId" clId="{13818832-9343-4F6F-8C1B-B4F688D3DF57}" dt="2022-12-27T15:49:07.469" v="479" actId="255"/>
          <ac:spMkLst>
            <pc:docMk/>
            <pc:sldMk cId="1162048809" sldId="1262"/>
            <ac:spMk id="5" creationId="{ACAFD9FE-0774-2826-6CCA-F9FF19ADC2A4}"/>
          </ac:spMkLst>
        </pc:spChg>
      </pc:sldChg>
      <pc:sldChg chg="modSp add mod">
        <pc:chgData name="Martyn Dowsett" userId="21a41e3d52bdabef" providerId="LiveId" clId="{13818832-9343-4F6F-8C1B-B4F688D3DF57}" dt="2022-12-28T14:29:08.115" v="592" actId="6549"/>
        <pc:sldMkLst>
          <pc:docMk/>
          <pc:sldMk cId="3362942286" sldId="1306"/>
        </pc:sldMkLst>
        <pc:spChg chg="mod">
          <ac:chgData name="Martyn Dowsett" userId="21a41e3d52bdabef" providerId="LiveId" clId="{13818832-9343-4F6F-8C1B-B4F688D3DF57}" dt="2022-12-28T14:29:08.115" v="592" actId="6549"/>
          <ac:spMkLst>
            <pc:docMk/>
            <pc:sldMk cId="3362942286" sldId="1306"/>
            <ac:spMk id="6" creationId="{DAF9E8D5-F22A-FF29-974B-4FE91D15D745}"/>
          </ac:spMkLst>
        </pc:spChg>
      </pc:sldChg>
      <pc:sldChg chg="modSp add mod">
        <pc:chgData name="Martyn Dowsett" userId="21a41e3d52bdabef" providerId="LiveId" clId="{13818832-9343-4F6F-8C1B-B4F688D3DF57}" dt="2022-12-28T14:29:20.335" v="598" actId="20577"/>
        <pc:sldMkLst>
          <pc:docMk/>
          <pc:sldMk cId="486508835" sldId="1307"/>
        </pc:sldMkLst>
        <pc:spChg chg="mod">
          <ac:chgData name="Martyn Dowsett" userId="21a41e3d52bdabef" providerId="LiveId" clId="{13818832-9343-4F6F-8C1B-B4F688D3DF57}" dt="2022-12-28T14:29:20.335" v="598" actId="20577"/>
          <ac:spMkLst>
            <pc:docMk/>
            <pc:sldMk cId="486508835" sldId="1307"/>
            <ac:spMk id="6" creationId="{DAF9E8D5-F22A-FF29-974B-4FE91D15D745}"/>
          </ac:spMkLst>
        </pc:spChg>
      </pc:sldChg>
      <pc:sldChg chg="modSp add mod">
        <pc:chgData name="Martyn Dowsett" userId="21a41e3d52bdabef" providerId="LiveId" clId="{13818832-9343-4F6F-8C1B-B4F688D3DF57}" dt="2022-12-28T14:29:29.772" v="605" actId="20577"/>
        <pc:sldMkLst>
          <pc:docMk/>
          <pc:sldMk cId="1647188693" sldId="1308"/>
        </pc:sldMkLst>
        <pc:spChg chg="mod">
          <ac:chgData name="Martyn Dowsett" userId="21a41e3d52bdabef" providerId="LiveId" clId="{13818832-9343-4F6F-8C1B-B4F688D3DF57}" dt="2022-12-28T14:29:29.772" v="605" actId="20577"/>
          <ac:spMkLst>
            <pc:docMk/>
            <pc:sldMk cId="1647188693" sldId="1308"/>
            <ac:spMk id="6" creationId="{DAF9E8D5-F22A-FF29-974B-4FE91D15D745}"/>
          </ac:spMkLst>
        </pc:spChg>
      </pc:sldChg>
      <pc:sldChg chg="add">
        <pc:chgData name="Martyn Dowsett" userId="21a41e3d52bdabef" providerId="LiveId" clId="{13818832-9343-4F6F-8C1B-B4F688D3DF57}" dt="2022-12-27T15:37:05.183" v="411"/>
        <pc:sldMkLst>
          <pc:docMk/>
          <pc:sldMk cId="2570765901" sldId="1309"/>
        </pc:sldMkLst>
      </pc:sldChg>
      <pc:sldChg chg="add">
        <pc:chgData name="Martyn Dowsett" userId="21a41e3d52bdabef" providerId="LiveId" clId="{13818832-9343-4F6F-8C1B-B4F688D3DF57}" dt="2022-12-27T15:37:05.183" v="411"/>
        <pc:sldMkLst>
          <pc:docMk/>
          <pc:sldMk cId="3479767119" sldId="1362"/>
        </pc:sldMkLst>
      </pc:sldChg>
      <pc:sldChg chg="add">
        <pc:chgData name="Martyn Dowsett" userId="21a41e3d52bdabef" providerId="LiveId" clId="{13818832-9343-4F6F-8C1B-B4F688D3DF57}" dt="2022-12-27T15:37:05.183" v="411"/>
        <pc:sldMkLst>
          <pc:docMk/>
          <pc:sldMk cId="4141994527" sldId="1363"/>
        </pc:sldMkLst>
      </pc:sldChg>
      <pc:sldChg chg="modSp add mod">
        <pc:chgData name="Martyn Dowsett" userId="21a41e3d52bdabef" providerId="LiveId" clId="{13818832-9343-4F6F-8C1B-B4F688D3DF57}" dt="2022-12-28T15:04:41.721" v="903" actId="313"/>
        <pc:sldMkLst>
          <pc:docMk/>
          <pc:sldMk cId="1319523858" sldId="1364"/>
        </pc:sldMkLst>
        <pc:spChg chg="mod">
          <ac:chgData name="Martyn Dowsett" userId="21a41e3d52bdabef" providerId="LiveId" clId="{13818832-9343-4F6F-8C1B-B4F688D3DF57}" dt="2022-12-28T15:04:41.721" v="903" actId="313"/>
          <ac:spMkLst>
            <pc:docMk/>
            <pc:sldMk cId="1319523858" sldId="1364"/>
            <ac:spMk id="2" creationId="{2AC1ACBB-2596-BC0B-533D-B87AA45DCFB9}"/>
          </ac:spMkLst>
        </pc:spChg>
      </pc:sldChg>
      <pc:sldChg chg="modSp add mod">
        <pc:chgData name="Martyn Dowsett" userId="21a41e3d52bdabef" providerId="LiveId" clId="{13818832-9343-4F6F-8C1B-B4F688D3DF57}" dt="2022-12-27T15:45:37.582" v="447"/>
        <pc:sldMkLst>
          <pc:docMk/>
          <pc:sldMk cId="1711066870" sldId="1365"/>
        </pc:sldMkLst>
        <pc:spChg chg="mod">
          <ac:chgData name="Martyn Dowsett" userId="21a41e3d52bdabef" providerId="LiveId" clId="{13818832-9343-4F6F-8C1B-B4F688D3DF57}" dt="2022-12-27T15:45:37.582" v="447"/>
          <ac:spMkLst>
            <pc:docMk/>
            <pc:sldMk cId="1711066870" sldId="1365"/>
            <ac:spMk id="2" creationId="{2AC1ACBB-2596-BC0B-533D-B87AA45DCFB9}"/>
          </ac:spMkLst>
        </pc:spChg>
      </pc:sldChg>
      <pc:sldChg chg="modSp add mod">
        <pc:chgData name="Martyn Dowsett" userId="21a41e3d52bdabef" providerId="LiveId" clId="{13818832-9343-4F6F-8C1B-B4F688D3DF57}" dt="2022-12-27T15:45:44.583" v="448"/>
        <pc:sldMkLst>
          <pc:docMk/>
          <pc:sldMk cId="3549090205" sldId="1366"/>
        </pc:sldMkLst>
        <pc:spChg chg="mod">
          <ac:chgData name="Martyn Dowsett" userId="21a41e3d52bdabef" providerId="LiveId" clId="{13818832-9343-4F6F-8C1B-B4F688D3DF57}" dt="2022-12-27T15:45:44.583" v="448"/>
          <ac:spMkLst>
            <pc:docMk/>
            <pc:sldMk cId="3549090205" sldId="1366"/>
            <ac:spMk id="2" creationId="{2AC1ACBB-2596-BC0B-533D-B87AA45DCFB9}"/>
          </ac:spMkLst>
        </pc:spChg>
      </pc:sldChg>
      <pc:sldChg chg="modSp add mod">
        <pc:chgData name="Martyn Dowsett" userId="21a41e3d52bdabef" providerId="LiveId" clId="{13818832-9343-4F6F-8C1B-B4F688D3DF57}" dt="2022-12-27T15:45:52.427" v="449"/>
        <pc:sldMkLst>
          <pc:docMk/>
          <pc:sldMk cId="1646622589" sldId="1367"/>
        </pc:sldMkLst>
        <pc:spChg chg="mod">
          <ac:chgData name="Martyn Dowsett" userId="21a41e3d52bdabef" providerId="LiveId" clId="{13818832-9343-4F6F-8C1B-B4F688D3DF57}" dt="2022-12-27T15:45:52.427" v="449"/>
          <ac:spMkLst>
            <pc:docMk/>
            <pc:sldMk cId="1646622589" sldId="1367"/>
            <ac:spMk id="2" creationId="{2AC1ACBB-2596-BC0B-533D-B87AA45DCFB9}"/>
          </ac:spMkLst>
        </pc:spChg>
      </pc:sldChg>
      <pc:sldChg chg="modSp add mod">
        <pc:chgData name="Martyn Dowsett" userId="21a41e3d52bdabef" providerId="LiveId" clId="{13818832-9343-4F6F-8C1B-B4F688D3DF57}" dt="2022-12-27T15:49:39.277" v="486" actId="20577"/>
        <pc:sldMkLst>
          <pc:docMk/>
          <pc:sldMk cId="3870242062" sldId="1368"/>
        </pc:sldMkLst>
        <pc:spChg chg="mod">
          <ac:chgData name="Martyn Dowsett" userId="21a41e3d52bdabef" providerId="LiveId" clId="{13818832-9343-4F6F-8C1B-B4F688D3DF57}" dt="2022-12-27T15:49:39.277" v="486" actId="20577"/>
          <ac:spMkLst>
            <pc:docMk/>
            <pc:sldMk cId="3870242062" sldId="1368"/>
            <ac:spMk id="5" creationId="{ACAFD9FE-0774-2826-6CCA-F9FF19ADC2A4}"/>
          </ac:spMkLst>
        </pc:spChg>
      </pc:sldChg>
      <pc:sldChg chg="modSp new mod">
        <pc:chgData name="Martyn Dowsett" userId="21a41e3d52bdabef" providerId="LiveId" clId="{13818832-9343-4F6F-8C1B-B4F688D3DF57}" dt="2022-12-28T14:24:53.591" v="540" actId="114"/>
        <pc:sldMkLst>
          <pc:docMk/>
          <pc:sldMk cId="1191728339" sldId="1369"/>
        </pc:sldMkLst>
        <pc:spChg chg="mod">
          <ac:chgData name="Martyn Dowsett" userId="21a41e3d52bdabef" providerId="LiveId" clId="{13818832-9343-4F6F-8C1B-B4F688D3DF57}" dt="2022-12-28T14:24:53.591" v="540" actId="114"/>
          <ac:spMkLst>
            <pc:docMk/>
            <pc:sldMk cId="1191728339" sldId="1369"/>
            <ac:spMk id="2" creationId="{F0C50C4F-1A52-BE14-BB7B-4F720738F8C8}"/>
          </ac:spMkLst>
        </pc:spChg>
        <pc:spChg chg="mod">
          <ac:chgData name="Martyn Dowsett" userId="21a41e3d52bdabef" providerId="LiveId" clId="{13818832-9343-4F6F-8C1B-B4F688D3DF57}" dt="2022-12-28T14:24:13.734" v="532" actId="20577"/>
          <ac:spMkLst>
            <pc:docMk/>
            <pc:sldMk cId="1191728339" sldId="1369"/>
            <ac:spMk id="3" creationId="{25DB7AF7-A86E-93B0-94DD-13027C3E47E6}"/>
          </ac:spMkLst>
        </pc:spChg>
      </pc:sldChg>
      <pc:sldChg chg="add">
        <pc:chgData name="Martyn Dowsett" userId="21a41e3d52bdabef" providerId="LiveId" clId="{13818832-9343-4F6F-8C1B-B4F688D3DF57}" dt="2022-12-28T14:32:55.086" v="640" actId="2890"/>
        <pc:sldMkLst>
          <pc:docMk/>
          <pc:sldMk cId="1101291111" sldId="1370"/>
        </pc:sldMkLst>
      </pc:sldChg>
      <pc:sldChg chg="modSp new mod">
        <pc:chgData name="Martyn Dowsett" userId="21a41e3d52bdabef" providerId="LiveId" clId="{13818832-9343-4F6F-8C1B-B4F688D3DF57}" dt="2022-12-28T15:41:06.859" v="928" actId="20577"/>
        <pc:sldMkLst>
          <pc:docMk/>
          <pc:sldMk cId="788070354" sldId="1371"/>
        </pc:sldMkLst>
        <pc:spChg chg="mod">
          <ac:chgData name="Martyn Dowsett" userId="21a41e3d52bdabef" providerId="LiveId" clId="{13818832-9343-4F6F-8C1B-B4F688D3DF57}" dt="2022-12-28T15:41:06.859" v="928" actId="20577"/>
          <ac:spMkLst>
            <pc:docMk/>
            <pc:sldMk cId="788070354" sldId="1371"/>
            <ac:spMk id="2" creationId="{5DA4D477-98A9-5E79-EE7B-F814D69D7345}"/>
          </ac:spMkLst>
        </pc:spChg>
        <pc:spChg chg="mod">
          <ac:chgData name="Martyn Dowsett" userId="21a41e3d52bdabef" providerId="LiveId" clId="{13818832-9343-4F6F-8C1B-B4F688D3DF57}" dt="2022-12-28T14:34:16.119" v="665" actId="20577"/>
          <ac:spMkLst>
            <pc:docMk/>
            <pc:sldMk cId="788070354" sldId="1371"/>
            <ac:spMk id="3" creationId="{9BE5FC59-FC40-6E17-AFF9-2624AD7D5E77}"/>
          </ac:spMkLst>
        </pc:spChg>
      </pc:sldChg>
      <pc:sldChg chg="modSp new mod">
        <pc:chgData name="Martyn Dowsett" userId="21a41e3d52bdabef" providerId="LiveId" clId="{13818832-9343-4F6F-8C1B-B4F688D3DF57}" dt="2022-12-28T15:41:14.721" v="930" actId="6549"/>
        <pc:sldMkLst>
          <pc:docMk/>
          <pc:sldMk cId="3611410133" sldId="1372"/>
        </pc:sldMkLst>
        <pc:spChg chg="mod">
          <ac:chgData name="Martyn Dowsett" userId="21a41e3d52bdabef" providerId="LiveId" clId="{13818832-9343-4F6F-8C1B-B4F688D3DF57}" dt="2022-12-28T15:41:14.721" v="930" actId="6549"/>
          <ac:spMkLst>
            <pc:docMk/>
            <pc:sldMk cId="3611410133" sldId="1372"/>
            <ac:spMk id="2" creationId="{6F233262-3FBD-F700-B161-7DCFCD13A804}"/>
          </ac:spMkLst>
        </pc:spChg>
        <pc:spChg chg="mod">
          <ac:chgData name="Martyn Dowsett" userId="21a41e3d52bdabef" providerId="LiveId" clId="{13818832-9343-4F6F-8C1B-B4F688D3DF57}" dt="2022-12-28T14:34:50.928" v="671"/>
          <ac:spMkLst>
            <pc:docMk/>
            <pc:sldMk cId="3611410133" sldId="1372"/>
            <ac:spMk id="3" creationId="{79054D48-9505-BB1A-6D11-6A97CEA47553}"/>
          </ac:spMkLst>
        </pc:spChg>
      </pc:sldChg>
      <pc:sldChg chg="modSp add del mod">
        <pc:chgData name="Martyn Dowsett" userId="21a41e3d52bdabef" providerId="LiveId" clId="{13818832-9343-4F6F-8C1B-B4F688D3DF57}" dt="2022-12-28T15:40:33.765" v="927" actId="47"/>
        <pc:sldMkLst>
          <pc:docMk/>
          <pc:sldMk cId="1675033044" sldId="1373"/>
        </pc:sldMkLst>
        <pc:spChg chg="mod">
          <ac:chgData name="Martyn Dowsett" userId="21a41e3d52bdabef" providerId="LiveId" clId="{13818832-9343-4F6F-8C1B-B4F688D3DF57}" dt="2022-12-28T15:40:24.656" v="924" actId="21"/>
          <ac:spMkLst>
            <pc:docMk/>
            <pc:sldMk cId="1675033044" sldId="1373"/>
            <ac:spMk id="2" creationId="{6F233262-3FBD-F700-B161-7DCFCD13A804}"/>
          </ac:spMkLst>
        </pc:spChg>
      </pc:sldChg>
      <pc:sldChg chg="modSp add mod">
        <pc:chgData name="Martyn Dowsett" userId="21a41e3d52bdabef" providerId="LiveId" clId="{13818832-9343-4F6F-8C1B-B4F688D3DF57}" dt="2022-12-28T15:41:35.695" v="939" actId="6549"/>
        <pc:sldMkLst>
          <pc:docMk/>
          <pc:sldMk cId="2144577762" sldId="1374"/>
        </pc:sldMkLst>
        <pc:spChg chg="mod">
          <ac:chgData name="Martyn Dowsett" userId="21a41e3d52bdabef" providerId="LiveId" clId="{13818832-9343-4F6F-8C1B-B4F688D3DF57}" dt="2022-12-28T15:41:35.695" v="939" actId="6549"/>
          <ac:spMkLst>
            <pc:docMk/>
            <pc:sldMk cId="2144577762" sldId="1374"/>
            <ac:spMk id="2" creationId="{6F233262-3FBD-F700-B161-7DCFCD13A804}"/>
          </ac:spMkLst>
        </pc:spChg>
      </pc:sldChg>
      <pc:sldChg chg="modSp add mod">
        <pc:chgData name="Martyn Dowsett" userId="21a41e3d52bdabef" providerId="LiveId" clId="{13818832-9343-4F6F-8C1B-B4F688D3DF57}" dt="2022-12-28T15:41:59.276" v="947" actId="6549"/>
        <pc:sldMkLst>
          <pc:docMk/>
          <pc:sldMk cId="314758863" sldId="1375"/>
        </pc:sldMkLst>
        <pc:spChg chg="mod">
          <ac:chgData name="Martyn Dowsett" userId="21a41e3d52bdabef" providerId="LiveId" clId="{13818832-9343-4F6F-8C1B-B4F688D3DF57}" dt="2022-12-28T15:41:59.276" v="947" actId="6549"/>
          <ac:spMkLst>
            <pc:docMk/>
            <pc:sldMk cId="314758863" sldId="1375"/>
            <ac:spMk id="2" creationId="{6F233262-3FBD-F700-B161-7DCFCD13A804}"/>
          </ac:spMkLst>
        </pc:spChg>
      </pc:sldChg>
      <pc:sldChg chg="modSp add mod">
        <pc:chgData name="Martyn Dowsett" userId="21a41e3d52bdabef" providerId="LiveId" clId="{13818832-9343-4F6F-8C1B-B4F688D3DF57}" dt="2022-12-28T15:42:15.669" v="950" actId="6549"/>
        <pc:sldMkLst>
          <pc:docMk/>
          <pc:sldMk cId="425283864" sldId="1376"/>
        </pc:sldMkLst>
        <pc:spChg chg="mod">
          <ac:chgData name="Martyn Dowsett" userId="21a41e3d52bdabef" providerId="LiveId" clId="{13818832-9343-4F6F-8C1B-B4F688D3DF57}" dt="2022-12-28T15:42:15.669" v="950" actId="6549"/>
          <ac:spMkLst>
            <pc:docMk/>
            <pc:sldMk cId="425283864" sldId="1376"/>
            <ac:spMk id="2" creationId="{6F233262-3FBD-F700-B161-7DCFCD13A804}"/>
          </ac:spMkLst>
        </pc:spChg>
      </pc:sldChg>
      <pc:sldChg chg="modSp add mod">
        <pc:chgData name="Martyn Dowsett" userId="21a41e3d52bdabef" providerId="LiveId" clId="{13818832-9343-4F6F-8C1B-B4F688D3DF57}" dt="2022-12-28T14:38:22.856" v="710" actId="27636"/>
        <pc:sldMkLst>
          <pc:docMk/>
          <pc:sldMk cId="2564117491" sldId="1377"/>
        </pc:sldMkLst>
        <pc:spChg chg="mod">
          <ac:chgData name="Martyn Dowsett" userId="21a41e3d52bdabef" providerId="LiveId" clId="{13818832-9343-4F6F-8C1B-B4F688D3DF57}" dt="2022-12-28T14:38:22.856" v="710" actId="27636"/>
          <ac:spMkLst>
            <pc:docMk/>
            <pc:sldMk cId="2564117491" sldId="1377"/>
            <ac:spMk id="2" creationId="{6F233262-3FBD-F700-B161-7DCFCD13A804}"/>
          </ac:spMkLst>
        </pc:spChg>
      </pc:sldChg>
      <pc:sldChg chg="addSp delSp modSp new mod modClrScheme chgLayout">
        <pc:chgData name="Martyn Dowsett" userId="21a41e3d52bdabef" providerId="LiveId" clId="{13818832-9343-4F6F-8C1B-B4F688D3DF57}" dt="2022-12-28T14:42:08.618" v="736" actId="113"/>
        <pc:sldMkLst>
          <pc:docMk/>
          <pc:sldMk cId="307844531" sldId="1378"/>
        </pc:sldMkLst>
        <pc:spChg chg="mod ord">
          <ac:chgData name="Martyn Dowsett" userId="21a41e3d52bdabef" providerId="LiveId" clId="{13818832-9343-4F6F-8C1B-B4F688D3DF57}" dt="2022-12-28T14:41:26.741" v="727" actId="700"/>
          <ac:spMkLst>
            <pc:docMk/>
            <pc:sldMk cId="307844531" sldId="1378"/>
            <ac:spMk id="2" creationId="{A99D91F9-2543-2156-4113-2BBCA47207D9}"/>
          </ac:spMkLst>
        </pc:spChg>
        <pc:spChg chg="del mod ord">
          <ac:chgData name="Martyn Dowsett" userId="21a41e3d52bdabef" providerId="LiveId" clId="{13818832-9343-4F6F-8C1B-B4F688D3DF57}" dt="2022-12-28T14:41:26.741" v="727" actId="700"/>
          <ac:spMkLst>
            <pc:docMk/>
            <pc:sldMk cId="307844531" sldId="1378"/>
            <ac:spMk id="3" creationId="{8F9409A8-E3A3-6947-09A0-CDED0F6E2CAC}"/>
          </ac:spMkLst>
        </pc:spChg>
        <pc:spChg chg="del">
          <ac:chgData name="Martyn Dowsett" userId="21a41e3d52bdabef" providerId="LiveId" clId="{13818832-9343-4F6F-8C1B-B4F688D3DF57}" dt="2022-12-28T14:41:26.741" v="727" actId="700"/>
          <ac:spMkLst>
            <pc:docMk/>
            <pc:sldMk cId="307844531" sldId="1378"/>
            <ac:spMk id="4" creationId="{96A28F9D-8E91-B632-1AAE-A87E121C828D}"/>
          </ac:spMkLst>
        </pc:spChg>
        <pc:spChg chg="add mod ord">
          <ac:chgData name="Martyn Dowsett" userId="21a41e3d52bdabef" providerId="LiveId" clId="{13818832-9343-4F6F-8C1B-B4F688D3DF57}" dt="2022-12-28T14:42:08.618" v="736" actId="113"/>
          <ac:spMkLst>
            <pc:docMk/>
            <pc:sldMk cId="307844531" sldId="1378"/>
            <ac:spMk id="5" creationId="{377AFA61-34A7-EE7B-D2EB-196178483CB4}"/>
          </ac:spMkLst>
        </pc:spChg>
      </pc:sldChg>
      <pc:sldChg chg="delSp modSp add mod">
        <pc:chgData name="Martyn Dowsett" userId="21a41e3d52bdabef" providerId="LiveId" clId="{13818832-9343-4F6F-8C1B-B4F688D3DF57}" dt="2022-12-28T14:45:44.035" v="754"/>
        <pc:sldMkLst>
          <pc:docMk/>
          <pc:sldMk cId="788045111" sldId="1379"/>
        </pc:sldMkLst>
        <pc:spChg chg="mod">
          <ac:chgData name="Martyn Dowsett" userId="21a41e3d52bdabef" providerId="LiveId" clId="{13818832-9343-4F6F-8C1B-B4F688D3DF57}" dt="2022-12-28T14:45:44.035" v="754"/>
          <ac:spMkLst>
            <pc:docMk/>
            <pc:sldMk cId="788045111" sldId="1379"/>
            <ac:spMk id="6" creationId="{7564E0DA-079F-4539-7F0C-1D763D3AAAC2}"/>
          </ac:spMkLst>
        </pc:spChg>
        <pc:spChg chg="del">
          <ac:chgData name="Martyn Dowsett" userId="21a41e3d52bdabef" providerId="LiveId" clId="{13818832-9343-4F6F-8C1B-B4F688D3DF57}" dt="2022-12-28T14:45:09.082" v="743" actId="478"/>
          <ac:spMkLst>
            <pc:docMk/>
            <pc:sldMk cId="788045111" sldId="1379"/>
            <ac:spMk id="7" creationId="{68555D36-40E1-1198-12CE-C3AB9A97583F}"/>
          </ac:spMkLst>
        </pc:spChg>
      </pc:sldChg>
      <pc:sldChg chg="modSp add mod">
        <pc:chgData name="Martyn Dowsett" userId="21a41e3d52bdabef" providerId="LiveId" clId="{13818832-9343-4F6F-8C1B-B4F688D3DF57}" dt="2022-12-28T14:46:22.844" v="770" actId="20577"/>
        <pc:sldMkLst>
          <pc:docMk/>
          <pc:sldMk cId="4272516" sldId="1380"/>
        </pc:sldMkLst>
        <pc:spChg chg="mod">
          <ac:chgData name="Martyn Dowsett" userId="21a41e3d52bdabef" providerId="LiveId" clId="{13818832-9343-4F6F-8C1B-B4F688D3DF57}" dt="2022-12-28T14:46:22.844" v="770" actId="20577"/>
          <ac:spMkLst>
            <pc:docMk/>
            <pc:sldMk cId="4272516" sldId="1380"/>
            <ac:spMk id="6" creationId="{7564E0DA-079F-4539-7F0C-1D763D3AAAC2}"/>
          </ac:spMkLst>
        </pc:spChg>
      </pc:sldChg>
      <pc:sldChg chg="modSp add mod">
        <pc:chgData name="Martyn Dowsett" userId="21a41e3d52bdabef" providerId="LiveId" clId="{13818832-9343-4F6F-8C1B-B4F688D3DF57}" dt="2022-12-28T14:46:34.091" v="772" actId="113"/>
        <pc:sldMkLst>
          <pc:docMk/>
          <pc:sldMk cId="3064331778" sldId="1381"/>
        </pc:sldMkLst>
        <pc:spChg chg="mod">
          <ac:chgData name="Martyn Dowsett" userId="21a41e3d52bdabef" providerId="LiveId" clId="{13818832-9343-4F6F-8C1B-B4F688D3DF57}" dt="2022-12-28T14:46:34.091" v="772" actId="113"/>
          <ac:spMkLst>
            <pc:docMk/>
            <pc:sldMk cId="3064331778" sldId="1381"/>
            <ac:spMk id="6" creationId="{7564E0DA-079F-4539-7F0C-1D763D3AAAC2}"/>
          </ac:spMkLst>
        </pc:spChg>
      </pc:sldChg>
      <pc:sldChg chg="modSp add mod">
        <pc:chgData name="Martyn Dowsett" userId="21a41e3d52bdabef" providerId="LiveId" clId="{13818832-9343-4F6F-8C1B-B4F688D3DF57}" dt="2022-12-28T14:46:56.365" v="773"/>
        <pc:sldMkLst>
          <pc:docMk/>
          <pc:sldMk cId="3670449237" sldId="1382"/>
        </pc:sldMkLst>
        <pc:spChg chg="mod">
          <ac:chgData name="Martyn Dowsett" userId="21a41e3d52bdabef" providerId="LiveId" clId="{13818832-9343-4F6F-8C1B-B4F688D3DF57}" dt="2022-12-28T14:46:56.365" v="773"/>
          <ac:spMkLst>
            <pc:docMk/>
            <pc:sldMk cId="3670449237" sldId="1382"/>
            <ac:spMk id="6" creationId="{7564E0DA-079F-4539-7F0C-1D763D3AAAC2}"/>
          </ac:spMkLst>
        </pc:spChg>
      </pc:sldChg>
      <pc:sldChg chg="modSp add mod">
        <pc:chgData name="Martyn Dowsett" userId="21a41e3d52bdabef" providerId="LiveId" clId="{13818832-9343-4F6F-8C1B-B4F688D3DF57}" dt="2022-12-28T14:47:21.854" v="779" actId="6549"/>
        <pc:sldMkLst>
          <pc:docMk/>
          <pc:sldMk cId="2606420631" sldId="1383"/>
        </pc:sldMkLst>
        <pc:spChg chg="mod">
          <ac:chgData name="Martyn Dowsett" userId="21a41e3d52bdabef" providerId="LiveId" clId="{13818832-9343-4F6F-8C1B-B4F688D3DF57}" dt="2022-12-28T14:47:21.854" v="779" actId="6549"/>
          <ac:spMkLst>
            <pc:docMk/>
            <pc:sldMk cId="2606420631" sldId="1383"/>
            <ac:spMk id="6" creationId="{7564E0DA-079F-4539-7F0C-1D763D3AAAC2}"/>
          </ac:spMkLst>
        </pc:spChg>
      </pc:sldChg>
      <pc:sldChg chg="modSp add mod">
        <pc:chgData name="Martyn Dowsett" userId="21a41e3d52bdabef" providerId="LiveId" clId="{13818832-9343-4F6F-8C1B-B4F688D3DF57}" dt="2022-12-28T14:47:49.010" v="791" actId="113"/>
        <pc:sldMkLst>
          <pc:docMk/>
          <pc:sldMk cId="3605513338" sldId="1384"/>
        </pc:sldMkLst>
        <pc:spChg chg="mod">
          <ac:chgData name="Martyn Dowsett" userId="21a41e3d52bdabef" providerId="LiveId" clId="{13818832-9343-4F6F-8C1B-B4F688D3DF57}" dt="2022-12-28T14:47:49.010" v="791" actId="113"/>
          <ac:spMkLst>
            <pc:docMk/>
            <pc:sldMk cId="3605513338" sldId="1384"/>
            <ac:spMk id="6" creationId="{7564E0DA-079F-4539-7F0C-1D763D3AAAC2}"/>
          </ac:spMkLst>
        </pc:spChg>
      </pc:sldChg>
      <pc:sldChg chg="modSp add mod">
        <pc:chgData name="Martyn Dowsett" userId="21a41e3d52bdabef" providerId="LiveId" clId="{13818832-9343-4F6F-8C1B-B4F688D3DF57}" dt="2022-12-28T14:48:08.476" v="798" actId="6549"/>
        <pc:sldMkLst>
          <pc:docMk/>
          <pc:sldMk cId="2236778191" sldId="1385"/>
        </pc:sldMkLst>
        <pc:spChg chg="mod">
          <ac:chgData name="Martyn Dowsett" userId="21a41e3d52bdabef" providerId="LiveId" clId="{13818832-9343-4F6F-8C1B-B4F688D3DF57}" dt="2022-12-28T14:48:08.476" v="798" actId="6549"/>
          <ac:spMkLst>
            <pc:docMk/>
            <pc:sldMk cId="2236778191" sldId="1385"/>
            <ac:spMk id="6" creationId="{7564E0DA-079F-4539-7F0C-1D763D3AAAC2}"/>
          </ac:spMkLst>
        </pc:spChg>
      </pc:sldChg>
      <pc:sldChg chg="modSp add del mod">
        <pc:chgData name="Martyn Dowsett" userId="21a41e3d52bdabef" providerId="LiveId" clId="{13818832-9343-4F6F-8C1B-B4F688D3DF57}" dt="2022-12-28T14:49:16.410" v="803" actId="47"/>
        <pc:sldMkLst>
          <pc:docMk/>
          <pc:sldMk cId="2201211091" sldId="1386"/>
        </pc:sldMkLst>
        <pc:spChg chg="mod">
          <ac:chgData name="Martyn Dowsett" userId="21a41e3d52bdabef" providerId="LiveId" clId="{13818832-9343-4F6F-8C1B-B4F688D3DF57}" dt="2022-12-28T14:48:25.601" v="801" actId="113"/>
          <ac:spMkLst>
            <pc:docMk/>
            <pc:sldMk cId="2201211091" sldId="1386"/>
            <ac:spMk id="6" creationId="{7564E0DA-079F-4539-7F0C-1D763D3AAAC2}"/>
          </ac:spMkLst>
        </pc:spChg>
      </pc:sldChg>
      <pc:sldChg chg="modSp add mod">
        <pc:chgData name="Martyn Dowsett" userId="21a41e3d52bdabef" providerId="LiveId" clId="{13818832-9343-4F6F-8C1B-B4F688D3DF57}" dt="2022-12-28T14:49:43.200" v="804"/>
        <pc:sldMkLst>
          <pc:docMk/>
          <pc:sldMk cId="3323111130" sldId="1387"/>
        </pc:sldMkLst>
        <pc:spChg chg="mod">
          <ac:chgData name="Martyn Dowsett" userId="21a41e3d52bdabef" providerId="LiveId" clId="{13818832-9343-4F6F-8C1B-B4F688D3DF57}" dt="2022-12-28T14:49:43.200" v="804"/>
          <ac:spMkLst>
            <pc:docMk/>
            <pc:sldMk cId="3323111130" sldId="1387"/>
            <ac:spMk id="6" creationId="{7564E0DA-079F-4539-7F0C-1D763D3AAAC2}"/>
          </ac:spMkLst>
        </pc:spChg>
      </pc:sldChg>
      <pc:sldChg chg="modSp add mod">
        <pc:chgData name="Martyn Dowsett" userId="21a41e3d52bdabef" providerId="LiveId" clId="{13818832-9343-4F6F-8C1B-B4F688D3DF57}" dt="2022-12-28T14:50:06.203" v="814" actId="6549"/>
        <pc:sldMkLst>
          <pc:docMk/>
          <pc:sldMk cId="895512198" sldId="1388"/>
        </pc:sldMkLst>
        <pc:spChg chg="mod">
          <ac:chgData name="Martyn Dowsett" userId="21a41e3d52bdabef" providerId="LiveId" clId="{13818832-9343-4F6F-8C1B-B4F688D3DF57}" dt="2022-12-28T14:50:06.203" v="814" actId="6549"/>
          <ac:spMkLst>
            <pc:docMk/>
            <pc:sldMk cId="895512198" sldId="1388"/>
            <ac:spMk id="6" creationId="{7564E0DA-079F-4539-7F0C-1D763D3AAAC2}"/>
          </ac:spMkLst>
        </pc:spChg>
      </pc:sldChg>
      <pc:sldChg chg="modSp add mod">
        <pc:chgData name="Martyn Dowsett" userId="21a41e3d52bdabef" providerId="LiveId" clId="{13818832-9343-4F6F-8C1B-B4F688D3DF57}" dt="2022-12-28T14:50:17.578" v="815"/>
        <pc:sldMkLst>
          <pc:docMk/>
          <pc:sldMk cId="1819235936" sldId="1389"/>
        </pc:sldMkLst>
        <pc:spChg chg="mod">
          <ac:chgData name="Martyn Dowsett" userId="21a41e3d52bdabef" providerId="LiveId" clId="{13818832-9343-4F6F-8C1B-B4F688D3DF57}" dt="2022-12-28T14:50:17.578" v="815"/>
          <ac:spMkLst>
            <pc:docMk/>
            <pc:sldMk cId="1819235936" sldId="1389"/>
            <ac:spMk id="6" creationId="{7564E0DA-079F-4539-7F0C-1D763D3AAAC2}"/>
          </ac:spMkLst>
        </pc:spChg>
      </pc:sldChg>
      <pc:sldChg chg="modSp add mod">
        <pc:chgData name="Martyn Dowsett" userId="21a41e3d52bdabef" providerId="LiveId" clId="{13818832-9343-4F6F-8C1B-B4F688D3DF57}" dt="2022-12-28T14:50:34.913" v="818" actId="113"/>
        <pc:sldMkLst>
          <pc:docMk/>
          <pc:sldMk cId="3612104531" sldId="1390"/>
        </pc:sldMkLst>
        <pc:spChg chg="mod">
          <ac:chgData name="Martyn Dowsett" userId="21a41e3d52bdabef" providerId="LiveId" clId="{13818832-9343-4F6F-8C1B-B4F688D3DF57}" dt="2022-12-28T14:50:34.913" v="818" actId="113"/>
          <ac:spMkLst>
            <pc:docMk/>
            <pc:sldMk cId="3612104531" sldId="1390"/>
            <ac:spMk id="6" creationId="{7564E0DA-079F-4539-7F0C-1D763D3AAAC2}"/>
          </ac:spMkLst>
        </pc:spChg>
      </pc:sldChg>
      <pc:sldChg chg="add del">
        <pc:chgData name="Martyn Dowsett" userId="21a41e3d52bdabef" providerId="LiveId" clId="{13818832-9343-4F6F-8C1B-B4F688D3DF57}" dt="2022-12-28T14:50:51.294" v="819" actId="47"/>
        <pc:sldMkLst>
          <pc:docMk/>
          <pc:sldMk cId="646058192" sldId="1391"/>
        </pc:sldMkLst>
      </pc:sldChg>
      <pc:sldChg chg="add del">
        <pc:chgData name="Martyn Dowsett" userId="21a41e3d52bdabef" providerId="LiveId" clId="{13818832-9343-4F6F-8C1B-B4F688D3DF57}" dt="2022-12-28T14:50:51.294" v="819" actId="47"/>
        <pc:sldMkLst>
          <pc:docMk/>
          <pc:sldMk cId="4287032105" sldId="1392"/>
        </pc:sldMkLst>
      </pc:sldChg>
      <pc:sldChg chg="add del">
        <pc:chgData name="Martyn Dowsett" userId="21a41e3d52bdabef" providerId="LiveId" clId="{13818832-9343-4F6F-8C1B-B4F688D3DF57}" dt="2022-12-28T14:50:51.294" v="819" actId="47"/>
        <pc:sldMkLst>
          <pc:docMk/>
          <pc:sldMk cId="3909299641" sldId="1393"/>
        </pc:sldMkLst>
      </pc:sldChg>
      <pc:sldChg chg="add del">
        <pc:chgData name="Martyn Dowsett" userId="21a41e3d52bdabef" providerId="LiveId" clId="{13818832-9343-4F6F-8C1B-B4F688D3DF57}" dt="2022-12-28T14:50:51.294" v="819" actId="47"/>
        <pc:sldMkLst>
          <pc:docMk/>
          <pc:sldMk cId="2685518315" sldId="1394"/>
        </pc:sldMkLst>
      </pc:sldChg>
    </pc:docChg>
  </pc:docChgLst>
  <pc:docChgLst>
    <pc:chgData name="Martyn Dowsett" userId="21a41e3d52bdabef" providerId="LiveId" clId="{66B9E380-3016-474D-B874-A39A4041D562}"/>
    <pc:docChg chg="undo custSel addSld delSld modSld">
      <pc:chgData name="Martyn Dowsett" userId="21a41e3d52bdabef" providerId="LiveId" clId="{66B9E380-3016-474D-B874-A39A4041D562}" dt="2023-05-29T14:42:48.789" v="538" actId="26606"/>
      <pc:docMkLst>
        <pc:docMk/>
      </pc:docMkLst>
      <pc:sldChg chg="modSp mod">
        <pc:chgData name="Martyn Dowsett" userId="21a41e3d52bdabef" providerId="LiveId" clId="{66B9E380-3016-474D-B874-A39A4041D562}" dt="2023-05-29T13:03:03.977" v="18" actId="20577"/>
        <pc:sldMkLst>
          <pc:docMk/>
          <pc:sldMk cId="3167172060" sldId="258"/>
        </pc:sldMkLst>
        <pc:spChg chg="mod">
          <ac:chgData name="Martyn Dowsett" userId="21a41e3d52bdabef" providerId="LiveId" clId="{66B9E380-3016-474D-B874-A39A4041D562}" dt="2023-05-29T13:03:03.977" v="18" actId="20577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Martyn Dowsett" userId="21a41e3d52bdabef" providerId="LiveId" clId="{66B9E380-3016-474D-B874-A39A4041D562}" dt="2023-05-29T13:02:57.946" v="13" actId="20577"/>
          <ac:spMkLst>
            <pc:docMk/>
            <pc:sldMk cId="3167172060" sldId="258"/>
            <ac:spMk id="5" creationId="{C1FDEC25-F33F-4868-1A22-A6815336C71E}"/>
          </ac:spMkLst>
        </pc:spChg>
      </pc:sldChg>
      <pc:sldChg chg="addSp delSp modSp mod modClrScheme chgLayout">
        <pc:chgData name="Martyn Dowsett" userId="21a41e3d52bdabef" providerId="LiveId" clId="{66B9E380-3016-474D-B874-A39A4041D562}" dt="2023-05-29T14:42:48.789" v="538" actId="26606"/>
        <pc:sldMkLst>
          <pc:docMk/>
          <pc:sldMk cId="2304380969" sldId="1086"/>
        </pc:sldMkLst>
        <pc:spChg chg="add del mod ord">
          <ac:chgData name="Martyn Dowsett" userId="21a41e3d52bdabef" providerId="LiveId" clId="{66B9E380-3016-474D-B874-A39A4041D562}" dt="2023-05-29T14:42:29.288" v="530" actId="931"/>
          <ac:spMkLst>
            <pc:docMk/>
            <pc:sldMk cId="2304380969" sldId="1086"/>
            <ac:spMk id="2" creationId="{DACF41A4-5DDC-8428-B913-40ADB0ED97D7}"/>
          </ac:spMkLst>
        </pc:spChg>
        <pc:spChg chg="mod ord">
          <ac:chgData name="Martyn Dowsett" userId="21a41e3d52bdabef" providerId="LiveId" clId="{66B9E380-3016-474D-B874-A39A4041D562}" dt="2023-05-29T14:42:48.789" v="538" actId="26606"/>
          <ac:spMkLst>
            <pc:docMk/>
            <pc:sldMk cId="2304380969" sldId="1086"/>
            <ac:spMk id="3" creationId="{7817AED8-6CDB-9CCD-9147-D93BD71915AD}"/>
          </ac:spMkLst>
        </pc:spChg>
        <pc:spChg chg="mod ord">
          <ac:chgData name="Martyn Dowsett" userId="21a41e3d52bdabef" providerId="LiveId" clId="{66B9E380-3016-474D-B874-A39A4041D562}" dt="2023-05-29T14:42:48.789" v="538" actId="26606"/>
          <ac:spMkLst>
            <pc:docMk/>
            <pc:sldMk cId="2304380969" sldId="1086"/>
            <ac:spMk id="4" creationId="{AE5A261B-3218-5A1F-E4B5-EF1BE6D5B243}"/>
          </ac:spMkLst>
        </pc:spChg>
        <pc:picChg chg="add mod">
          <ac:chgData name="Martyn Dowsett" userId="21a41e3d52bdabef" providerId="LiveId" clId="{66B9E380-3016-474D-B874-A39A4041D562}" dt="2023-05-29T14:42:48.789" v="538" actId="26606"/>
          <ac:picMkLst>
            <pc:docMk/>
            <pc:sldMk cId="2304380969" sldId="1086"/>
            <ac:picMk id="6" creationId="{36BEFCF0-5168-0898-0CD5-F03B72D26557}"/>
          </ac:picMkLst>
        </pc:picChg>
      </pc:sldChg>
      <pc:sldChg chg="modSp mod">
        <pc:chgData name="Martyn Dowsett" userId="21a41e3d52bdabef" providerId="LiveId" clId="{66B9E380-3016-474D-B874-A39A4041D562}" dt="2023-05-29T13:09:46.849" v="201" actId="20577"/>
        <pc:sldMkLst>
          <pc:docMk/>
          <pc:sldMk cId="3359449021" sldId="1087"/>
        </pc:sldMkLst>
        <pc:spChg chg="mod">
          <ac:chgData name="Martyn Dowsett" userId="21a41e3d52bdabef" providerId="LiveId" clId="{66B9E380-3016-474D-B874-A39A4041D562}" dt="2023-05-29T13:09:46.849" v="201" actId="20577"/>
          <ac:spMkLst>
            <pc:docMk/>
            <pc:sldMk cId="3359449021" sldId="1087"/>
            <ac:spMk id="3" creationId="{37846BE1-EA6C-A0DE-E7B4-401649786642}"/>
          </ac:spMkLst>
        </pc:spChg>
      </pc:sldChg>
      <pc:sldChg chg="modSp mod">
        <pc:chgData name="Martyn Dowsett" userId="21a41e3d52bdabef" providerId="LiveId" clId="{66B9E380-3016-474D-B874-A39A4041D562}" dt="2023-05-29T13:15:41.235" v="218"/>
        <pc:sldMkLst>
          <pc:docMk/>
          <pc:sldMk cId="2555914948" sldId="1097"/>
        </pc:sldMkLst>
        <pc:spChg chg="mod">
          <ac:chgData name="Martyn Dowsett" userId="21a41e3d52bdabef" providerId="LiveId" clId="{66B9E380-3016-474D-B874-A39A4041D562}" dt="2023-05-29T13:15:41.235" v="218"/>
          <ac:spMkLst>
            <pc:docMk/>
            <pc:sldMk cId="2555914948" sldId="1097"/>
            <ac:spMk id="9" creationId="{39C9723B-1B2B-75B2-F702-42D6C42C804B}"/>
          </ac:spMkLst>
        </pc:spChg>
      </pc:sldChg>
      <pc:sldChg chg="modSp mod">
        <pc:chgData name="Martyn Dowsett" userId="21a41e3d52bdabef" providerId="LiveId" clId="{66B9E380-3016-474D-B874-A39A4041D562}" dt="2023-05-29T13:16:39.778" v="237"/>
        <pc:sldMkLst>
          <pc:docMk/>
          <pc:sldMk cId="2070923110" sldId="1098"/>
        </pc:sldMkLst>
        <pc:spChg chg="mod">
          <ac:chgData name="Martyn Dowsett" userId="21a41e3d52bdabef" providerId="LiveId" clId="{66B9E380-3016-474D-B874-A39A4041D562}" dt="2023-05-29T13:16:24.122" v="230" actId="20577"/>
          <ac:spMkLst>
            <pc:docMk/>
            <pc:sldMk cId="2070923110" sldId="1098"/>
            <ac:spMk id="4" creationId="{9B861142-7FB4-AE01-6D46-E5BFFEEB46DD}"/>
          </ac:spMkLst>
        </pc:spChg>
        <pc:spChg chg="mod">
          <ac:chgData name="Martyn Dowsett" userId="21a41e3d52bdabef" providerId="LiveId" clId="{66B9E380-3016-474D-B874-A39A4041D562}" dt="2023-05-29T13:16:27.918" v="236" actId="20577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Martyn Dowsett" userId="21a41e3d52bdabef" providerId="LiveId" clId="{66B9E380-3016-474D-B874-A39A4041D562}" dt="2023-05-29T13:16:39.778" v="237"/>
          <ac:spMkLst>
            <pc:docMk/>
            <pc:sldMk cId="2070923110" sldId="1098"/>
            <ac:spMk id="8" creationId="{CA9CA950-FEC1-926A-3027-CB25B9AAE534}"/>
          </ac:spMkLst>
        </pc:spChg>
      </pc:sldChg>
      <pc:sldChg chg="modSp mod">
        <pc:chgData name="Martyn Dowsett" userId="21a41e3d52bdabef" providerId="LiveId" clId="{66B9E380-3016-474D-B874-A39A4041D562}" dt="2023-05-29T13:21:35.690" v="338" actId="20577"/>
        <pc:sldMkLst>
          <pc:docMk/>
          <pc:sldMk cId="1470877450" sldId="1104"/>
        </pc:sldMkLst>
        <pc:spChg chg="mod">
          <ac:chgData name="Martyn Dowsett" userId="21a41e3d52bdabef" providerId="LiveId" clId="{66B9E380-3016-474D-B874-A39A4041D562}" dt="2023-05-29T13:21:35.690" v="338" actId="20577"/>
          <ac:spMkLst>
            <pc:docMk/>
            <pc:sldMk cId="1470877450" sldId="1104"/>
            <ac:spMk id="2" creationId="{CDC181BB-F07C-4483-D459-8C6D8B17E914}"/>
          </ac:spMkLst>
        </pc:spChg>
      </pc:sldChg>
      <pc:sldChg chg="add del">
        <pc:chgData name="Martyn Dowsett" userId="21a41e3d52bdabef" providerId="LiveId" clId="{66B9E380-3016-474D-B874-A39A4041D562}" dt="2023-05-29T13:25:27.865" v="370"/>
        <pc:sldMkLst>
          <pc:docMk/>
          <pc:sldMk cId="4174292124" sldId="1118"/>
        </pc:sldMkLst>
      </pc:sldChg>
      <pc:sldChg chg="modSp add mod">
        <pc:chgData name="Martyn Dowsett" userId="21a41e3d52bdabef" providerId="LiveId" clId="{66B9E380-3016-474D-B874-A39A4041D562}" dt="2023-05-29T13:28:29.100" v="373" actId="20577"/>
        <pc:sldMkLst>
          <pc:docMk/>
          <pc:sldMk cId="3911989267" sldId="1119"/>
        </pc:sldMkLst>
        <pc:spChg chg="mod">
          <ac:chgData name="Martyn Dowsett" userId="21a41e3d52bdabef" providerId="LiveId" clId="{66B9E380-3016-474D-B874-A39A4041D562}" dt="2023-05-29T13:28:29.100" v="373" actId="20577"/>
          <ac:spMkLst>
            <pc:docMk/>
            <pc:sldMk cId="3911989267" sldId="1119"/>
            <ac:spMk id="2" creationId="{33F8082A-C015-20EE-0AF3-76B9A294FD8D}"/>
          </ac:spMkLst>
        </pc:spChg>
      </pc:sldChg>
      <pc:sldChg chg="add del">
        <pc:chgData name="Martyn Dowsett" userId="21a41e3d52bdabef" providerId="LiveId" clId="{66B9E380-3016-474D-B874-A39A4041D562}" dt="2023-05-29T13:25:27.865" v="370"/>
        <pc:sldMkLst>
          <pc:docMk/>
          <pc:sldMk cId="2605554978" sldId="1121"/>
        </pc:sldMkLst>
      </pc:sldChg>
      <pc:sldChg chg="delSp mod">
        <pc:chgData name="Martyn Dowsett" userId="21a41e3d52bdabef" providerId="LiveId" clId="{66B9E380-3016-474D-B874-A39A4041D562}" dt="2023-05-29T13:28:48.881" v="374" actId="478"/>
        <pc:sldMkLst>
          <pc:docMk/>
          <pc:sldMk cId="704569206" sldId="1122"/>
        </pc:sldMkLst>
        <pc:spChg chg="del">
          <ac:chgData name="Martyn Dowsett" userId="21a41e3d52bdabef" providerId="LiveId" clId="{66B9E380-3016-474D-B874-A39A4041D562}" dt="2023-05-29T13:28:48.881" v="374" actId="478"/>
          <ac:spMkLst>
            <pc:docMk/>
            <pc:sldMk cId="704569206" sldId="1122"/>
            <ac:spMk id="2" creationId="{386EFC1C-B8E4-412B-B9D7-DE327EDCB6D8}"/>
          </ac:spMkLst>
        </pc:spChg>
      </pc:sldChg>
      <pc:sldChg chg="modSp mod">
        <pc:chgData name="Martyn Dowsett" userId="21a41e3d52bdabef" providerId="LiveId" clId="{66B9E380-3016-474D-B874-A39A4041D562}" dt="2023-05-29T13:03:22.814" v="37" actId="20577"/>
        <pc:sldMkLst>
          <pc:docMk/>
          <pc:sldMk cId="3005069420" sldId="1127"/>
        </pc:sldMkLst>
        <pc:spChg chg="mod">
          <ac:chgData name="Martyn Dowsett" userId="21a41e3d52bdabef" providerId="LiveId" clId="{66B9E380-3016-474D-B874-A39A4041D562}" dt="2023-05-29T13:03:22.814" v="37" actId="20577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Martyn Dowsett" userId="21a41e3d52bdabef" providerId="LiveId" clId="{66B9E380-3016-474D-B874-A39A4041D562}" dt="2023-05-29T13:03:17.743" v="32" actId="20577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Martyn Dowsett" userId="21a41e3d52bdabef" providerId="LiveId" clId="{66B9E380-3016-474D-B874-A39A4041D562}" dt="2023-05-29T13:31:37.920" v="421"/>
        <pc:sldMkLst>
          <pc:docMk/>
          <pc:sldMk cId="1361693225" sldId="1128"/>
        </pc:sldMkLst>
        <pc:spChg chg="mod">
          <ac:chgData name="Martyn Dowsett" userId="21a41e3d52bdabef" providerId="LiveId" clId="{66B9E380-3016-474D-B874-A39A4041D562}" dt="2023-05-29T13:31:37.920" v="421"/>
          <ac:spMkLst>
            <pc:docMk/>
            <pc:sldMk cId="1361693225" sldId="1128"/>
            <ac:spMk id="8" creationId="{B02CFE27-1000-C5DF-5316-2CE10CFBC428}"/>
          </ac:spMkLst>
        </pc:spChg>
      </pc:sldChg>
      <pc:sldChg chg="modSp mod">
        <pc:chgData name="Martyn Dowsett" userId="21a41e3d52bdabef" providerId="LiveId" clId="{66B9E380-3016-474D-B874-A39A4041D562}" dt="2023-05-29T13:10:02.892" v="202"/>
        <pc:sldMkLst>
          <pc:docMk/>
          <pc:sldMk cId="3101838883" sldId="1134"/>
        </pc:sldMkLst>
        <pc:spChg chg="mod">
          <ac:chgData name="Martyn Dowsett" userId="21a41e3d52bdabef" providerId="LiveId" clId="{66B9E380-3016-474D-B874-A39A4041D562}" dt="2023-05-29T13:10:02.892" v="202"/>
          <ac:spMkLst>
            <pc:docMk/>
            <pc:sldMk cId="3101838883" sldId="1134"/>
            <ac:spMk id="3" creationId="{37846BE1-EA6C-A0DE-E7B4-401649786642}"/>
          </ac:spMkLst>
        </pc:spChg>
      </pc:sldChg>
      <pc:sldChg chg="add del">
        <pc:chgData name="Martyn Dowsett" userId="21a41e3d52bdabef" providerId="LiveId" clId="{66B9E380-3016-474D-B874-A39A4041D562}" dt="2023-05-29T13:25:27.865" v="370"/>
        <pc:sldMkLst>
          <pc:docMk/>
          <pc:sldMk cId="3854329505" sldId="1158"/>
        </pc:sldMkLst>
      </pc:sldChg>
      <pc:sldChg chg="add del">
        <pc:chgData name="Martyn Dowsett" userId="21a41e3d52bdabef" providerId="LiveId" clId="{66B9E380-3016-474D-B874-A39A4041D562}" dt="2023-05-29T13:25:27.865" v="370"/>
        <pc:sldMkLst>
          <pc:docMk/>
          <pc:sldMk cId="497715097" sldId="1159"/>
        </pc:sldMkLst>
      </pc:sldChg>
      <pc:sldChg chg="add del">
        <pc:chgData name="Martyn Dowsett" userId="21a41e3d52bdabef" providerId="LiveId" clId="{66B9E380-3016-474D-B874-A39A4041D562}" dt="2023-05-29T13:25:27.865" v="370"/>
        <pc:sldMkLst>
          <pc:docMk/>
          <pc:sldMk cId="3333520046" sldId="1160"/>
        </pc:sldMkLst>
      </pc:sldChg>
      <pc:sldChg chg="add del">
        <pc:chgData name="Martyn Dowsett" userId="21a41e3d52bdabef" providerId="LiveId" clId="{66B9E380-3016-474D-B874-A39A4041D562}" dt="2023-05-29T13:25:27.865" v="370"/>
        <pc:sldMkLst>
          <pc:docMk/>
          <pc:sldMk cId="2760956295" sldId="1161"/>
        </pc:sldMkLst>
      </pc:sldChg>
      <pc:sldChg chg="del">
        <pc:chgData name="Martyn Dowsett" userId="21a41e3d52bdabef" providerId="LiveId" clId="{66B9E380-3016-474D-B874-A39A4041D562}" dt="2023-05-29T13:25:23.787" v="369" actId="47"/>
        <pc:sldMkLst>
          <pc:docMk/>
          <pc:sldMk cId="206993199" sldId="1214"/>
        </pc:sldMkLst>
      </pc:sldChg>
      <pc:sldChg chg="modSp mod">
        <pc:chgData name="Martyn Dowsett" userId="21a41e3d52bdabef" providerId="LiveId" clId="{66B9E380-3016-474D-B874-A39A4041D562}" dt="2023-05-29T13:30:25.193" v="390" actId="6549"/>
        <pc:sldMkLst>
          <pc:docMk/>
          <pc:sldMk cId="3870242062" sldId="1368"/>
        </pc:sldMkLst>
        <pc:spChg chg="mod">
          <ac:chgData name="Martyn Dowsett" userId="21a41e3d52bdabef" providerId="LiveId" clId="{66B9E380-3016-474D-B874-A39A4041D562}" dt="2023-05-29T13:30:25.193" v="390" actId="6549"/>
          <ac:spMkLst>
            <pc:docMk/>
            <pc:sldMk cId="3870242062" sldId="1368"/>
            <ac:spMk id="5" creationId="{ACAFD9FE-0774-2826-6CCA-F9FF19ADC2A4}"/>
          </ac:spMkLst>
        </pc:spChg>
      </pc:sldChg>
      <pc:sldChg chg="modSp mod">
        <pc:chgData name="Martyn Dowsett" userId="21a41e3d52bdabef" providerId="LiveId" clId="{66B9E380-3016-474D-B874-A39A4041D562}" dt="2023-05-29T13:10:33.771" v="203" actId="6549"/>
        <pc:sldMkLst>
          <pc:docMk/>
          <pc:sldMk cId="1191728339" sldId="1369"/>
        </pc:sldMkLst>
        <pc:spChg chg="mod">
          <ac:chgData name="Martyn Dowsett" userId="21a41e3d52bdabef" providerId="LiveId" clId="{66B9E380-3016-474D-B874-A39A4041D562}" dt="2023-05-29T13:10:33.771" v="203" actId="6549"/>
          <ac:spMkLst>
            <pc:docMk/>
            <pc:sldMk cId="1191728339" sldId="1369"/>
            <ac:spMk id="2" creationId="{F0C50C4F-1A52-BE14-BB7B-4F720738F8C8}"/>
          </ac:spMkLst>
        </pc:spChg>
      </pc:sldChg>
      <pc:sldChg chg="modSp mod">
        <pc:chgData name="Martyn Dowsett" userId="21a41e3d52bdabef" providerId="LiveId" clId="{66B9E380-3016-474D-B874-A39A4041D562}" dt="2023-05-29T13:36:54.295" v="491"/>
        <pc:sldMkLst>
          <pc:docMk/>
          <pc:sldMk cId="3538231491" sldId="1424"/>
        </pc:sldMkLst>
        <pc:spChg chg="mod">
          <ac:chgData name="Martyn Dowsett" userId="21a41e3d52bdabef" providerId="LiveId" clId="{66B9E380-3016-474D-B874-A39A4041D562}" dt="2023-05-29T13:36:54.295" v="491"/>
          <ac:spMkLst>
            <pc:docMk/>
            <pc:sldMk cId="3538231491" sldId="1424"/>
            <ac:spMk id="5" creationId="{F702163B-D19F-1366-E929-1FA98B484A02}"/>
          </ac:spMkLst>
        </pc:spChg>
      </pc:sldChg>
      <pc:sldChg chg="modSp mod">
        <pc:chgData name="Martyn Dowsett" userId="21a41e3d52bdabef" providerId="LiveId" clId="{66B9E380-3016-474D-B874-A39A4041D562}" dt="2023-05-29T13:10:56.672" v="205" actId="20577"/>
        <pc:sldMkLst>
          <pc:docMk/>
          <pc:sldMk cId="2326618736" sldId="1425"/>
        </pc:sldMkLst>
        <pc:spChg chg="mod">
          <ac:chgData name="Martyn Dowsett" userId="21a41e3d52bdabef" providerId="LiveId" clId="{66B9E380-3016-474D-B874-A39A4041D562}" dt="2023-05-29T13:10:56.672" v="205" actId="20577"/>
          <ac:spMkLst>
            <pc:docMk/>
            <pc:sldMk cId="2326618736" sldId="1425"/>
            <ac:spMk id="2" creationId="{8FFA0D61-797A-AD59-071B-5E5535D09AF6}"/>
          </ac:spMkLst>
        </pc:spChg>
      </pc:sldChg>
      <pc:sldChg chg="modSp mod">
        <pc:chgData name="Martyn Dowsett" userId="21a41e3d52bdabef" providerId="LiveId" clId="{66B9E380-3016-474D-B874-A39A4041D562}" dt="2023-05-29T13:15:00.841" v="215" actId="20577"/>
        <pc:sldMkLst>
          <pc:docMk/>
          <pc:sldMk cId="1487045137" sldId="1428"/>
        </pc:sldMkLst>
        <pc:spChg chg="mod">
          <ac:chgData name="Martyn Dowsett" userId="21a41e3d52bdabef" providerId="LiveId" clId="{66B9E380-3016-474D-B874-A39A4041D562}" dt="2023-05-29T13:15:00.841" v="215" actId="20577"/>
          <ac:spMkLst>
            <pc:docMk/>
            <pc:sldMk cId="1487045137" sldId="1428"/>
            <ac:spMk id="2" creationId="{CA3EEAE0-A98D-8E02-0944-D9B0C2015C1F}"/>
          </ac:spMkLst>
        </pc:spChg>
      </pc:sldChg>
      <pc:sldChg chg="modSp mod">
        <pc:chgData name="Martyn Dowsett" userId="21a41e3d52bdabef" providerId="LiveId" clId="{66B9E380-3016-474D-B874-A39A4041D562}" dt="2023-05-29T13:16:10.213" v="227" actId="27636"/>
        <pc:sldMkLst>
          <pc:docMk/>
          <pc:sldMk cId="3912707594" sldId="1429"/>
        </pc:sldMkLst>
        <pc:spChg chg="mod">
          <ac:chgData name="Martyn Dowsett" userId="21a41e3d52bdabef" providerId="LiveId" clId="{66B9E380-3016-474D-B874-A39A4041D562}" dt="2023-05-29T13:16:10.213" v="227" actId="27636"/>
          <ac:spMkLst>
            <pc:docMk/>
            <pc:sldMk cId="3912707594" sldId="1429"/>
            <ac:spMk id="2" creationId="{DDFB9D68-F499-A220-09C5-21EE71314F24}"/>
          </ac:spMkLst>
        </pc:spChg>
      </pc:sldChg>
      <pc:sldChg chg="modSp mod">
        <pc:chgData name="Martyn Dowsett" userId="21a41e3d52bdabef" providerId="LiveId" clId="{66B9E380-3016-474D-B874-A39A4041D562}" dt="2023-05-29T13:42:37.473" v="504" actId="14100"/>
        <pc:sldMkLst>
          <pc:docMk/>
          <pc:sldMk cId="522259766" sldId="1430"/>
        </pc:sldMkLst>
        <pc:spChg chg="mod">
          <ac:chgData name="Martyn Dowsett" userId="21a41e3d52bdabef" providerId="LiveId" clId="{66B9E380-3016-474D-B874-A39A4041D562}" dt="2023-05-29T13:42:37.473" v="504" actId="14100"/>
          <ac:spMkLst>
            <pc:docMk/>
            <pc:sldMk cId="522259766" sldId="1430"/>
            <ac:spMk id="4" creationId="{BDD390B8-5AE1-DEC6-0642-DE28295A9AAE}"/>
          </ac:spMkLst>
        </pc:spChg>
      </pc:sldChg>
      <pc:sldChg chg="modSp del mod">
        <pc:chgData name="Martyn Dowsett" userId="21a41e3d52bdabef" providerId="LiveId" clId="{66B9E380-3016-474D-B874-A39A4041D562}" dt="2023-05-29T13:47:12.318" v="520" actId="47"/>
        <pc:sldMkLst>
          <pc:docMk/>
          <pc:sldMk cId="2826564656" sldId="1431"/>
        </pc:sldMkLst>
        <pc:spChg chg="mod">
          <ac:chgData name="Martyn Dowsett" userId="21a41e3d52bdabef" providerId="LiveId" clId="{66B9E380-3016-474D-B874-A39A4041D562}" dt="2023-05-29T13:22:34.691" v="364" actId="6549"/>
          <ac:spMkLst>
            <pc:docMk/>
            <pc:sldMk cId="2826564656" sldId="1431"/>
            <ac:spMk id="5" creationId="{F73E294A-0268-375A-B08E-A0A14295A237}"/>
          </ac:spMkLst>
        </pc:spChg>
      </pc:sldChg>
      <pc:sldChg chg="add">
        <pc:chgData name="Martyn Dowsett" userId="21a41e3d52bdabef" providerId="LiveId" clId="{66B9E380-3016-474D-B874-A39A4041D562}" dt="2023-05-29T13:25:27.865" v="370"/>
        <pc:sldMkLst>
          <pc:docMk/>
          <pc:sldMk cId="3634438982" sldId="1432"/>
        </pc:sldMkLst>
      </pc:sldChg>
      <pc:sldChg chg="add">
        <pc:chgData name="Martyn Dowsett" userId="21a41e3d52bdabef" providerId="LiveId" clId="{66B9E380-3016-474D-B874-A39A4041D562}" dt="2023-05-29T13:25:27.865" v="370"/>
        <pc:sldMkLst>
          <pc:docMk/>
          <pc:sldMk cId="2467749904" sldId="1433"/>
        </pc:sldMkLst>
      </pc:sldChg>
      <pc:sldChg chg="add">
        <pc:chgData name="Martyn Dowsett" userId="21a41e3d52bdabef" providerId="LiveId" clId="{66B9E380-3016-474D-B874-A39A4041D562}" dt="2023-05-29T13:25:27.865" v="370"/>
        <pc:sldMkLst>
          <pc:docMk/>
          <pc:sldMk cId="1209909572" sldId="1434"/>
        </pc:sldMkLst>
      </pc:sldChg>
      <pc:sldChg chg="add">
        <pc:chgData name="Martyn Dowsett" userId="21a41e3d52bdabef" providerId="LiveId" clId="{66B9E380-3016-474D-B874-A39A4041D562}" dt="2023-05-29T13:25:27.865" v="370"/>
        <pc:sldMkLst>
          <pc:docMk/>
          <pc:sldMk cId="1243755521" sldId="1435"/>
        </pc:sldMkLst>
      </pc:sldChg>
      <pc:sldChg chg="add">
        <pc:chgData name="Martyn Dowsett" userId="21a41e3d52bdabef" providerId="LiveId" clId="{66B9E380-3016-474D-B874-A39A4041D562}" dt="2023-05-29T13:25:27.865" v="370"/>
        <pc:sldMkLst>
          <pc:docMk/>
          <pc:sldMk cId="509791444" sldId="1436"/>
        </pc:sldMkLst>
      </pc:sldChg>
      <pc:sldChg chg="add">
        <pc:chgData name="Martyn Dowsett" userId="21a41e3d52bdabef" providerId="LiveId" clId="{66B9E380-3016-474D-B874-A39A4041D562}" dt="2023-05-29T13:25:27.865" v="370"/>
        <pc:sldMkLst>
          <pc:docMk/>
          <pc:sldMk cId="2974463842" sldId="1437"/>
        </pc:sldMkLst>
      </pc:sldChg>
      <pc:sldChg chg="add del">
        <pc:chgData name="Martyn Dowsett" userId="21a41e3d52bdabef" providerId="LiveId" clId="{66B9E380-3016-474D-B874-A39A4041D562}" dt="2023-05-29T13:25:27.865" v="370"/>
        <pc:sldMkLst>
          <pc:docMk/>
          <pc:sldMk cId="2249706671" sldId="1438"/>
        </pc:sldMkLst>
      </pc:sldChg>
      <pc:sldChg chg="add">
        <pc:chgData name="Martyn Dowsett" userId="21a41e3d52bdabef" providerId="LiveId" clId="{66B9E380-3016-474D-B874-A39A4041D562}" dt="2023-05-29T13:25:27.865" v="370"/>
        <pc:sldMkLst>
          <pc:docMk/>
          <pc:sldMk cId="2733826399" sldId="1439"/>
        </pc:sldMkLst>
      </pc:sldChg>
      <pc:sldChg chg="modSp mod">
        <pc:chgData name="Martyn Dowsett" userId="21a41e3d52bdabef" providerId="LiveId" clId="{66B9E380-3016-474D-B874-A39A4041D562}" dt="2023-05-29T13:29:23.003" v="382" actId="27636"/>
        <pc:sldMkLst>
          <pc:docMk/>
          <pc:sldMk cId="2833114805" sldId="1440"/>
        </pc:sldMkLst>
        <pc:spChg chg="mod">
          <ac:chgData name="Martyn Dowsett" userId="21a41e3d52bdabef" providerId="LiveId" clId="{66B9E380-3016-474D-B874-A39A4041D562}" dt="2023-05-29T13:29:23.003" v="382" actId="27636"/>
          <ac:spMkLst>
            <pc:docMk/>
            <pc:sldMk cId="2833114805" sldId="1440"/>
            <ac:spMk id="2" creationId="{F3ADDF26-90B4-D54D-C34C-EAF603482027}"/>
          </ac:spMkLst>
        </pc:spChg>
      </pc:sldChg>
      <pc:sldChg chg="modSp mod">
        <pc:chgData name="Martyn Dowsett" userId="21a41e3d52bdabef" providerId="LiveId" clId="{66B9E380-3016-474D-B874-A39A4041D562}" dt="2023-05-29T13:17:25.208" v="267" actId="20577"/>
        <pc:sldMkLst>
          <pc:docMk/>
          <pc:sldMk cId="2578944773" sldId="1459"/>
        </pc:sldMkLst>
        <pc:spChg chg="mod">
          <ac:chgData name="Martyn Dowsett" userId="21a41e3d52bdabef" providerId="LiveId" clId="{66B9E380-3016-474D-B874-A39A4041D562}" dt="2023-05-29T13:16:52.489" v="240" actId="20577"/>
          <ac:spMkLst>
            <pc:docMk/>
            <pc:sldMk cId="2578944773" sldId="1459"/>
            <ac:spMk id="4" creationId="{185DCDE0-EB3B-2372-2860-A83A9BAFD069}"/>
          </ac:spMkLst>
        </pc:spChg>
        <pc:spChg chg="mod">
          <ac:chgData name="Martyn Dowsett" userId="21a41e3d52bdabef" providerId="LiveId" clId="{66B9E380-3016-474D-B874-A39A4041D562}" dt="2023-05-29T13:17:25.208" v="267" actId="20577"/>
          <ac:spMkLst>
            <pc:docMk/>
            <pc:sldMk cId="2578944773" sldId="1459"/>
            <ac:spMk id="7" creationId="{FEBD4DEE-9372-D0E1-B7F7-B4D64F2C4670}"/>
          </ac:spMkLst>
        </pc:spChg>
      </pc:sldChg>
      <pc:sldChg chg="modSp mod">
        <pc:chgData name="Martyn Dowsett" userId="21a41e3d52bdabef" providerId="LiveId" clId="{66B9E380-3016-474D-B874-A39A4041D562}" dt="2023-05-29T13:04:21.069" v="73" actId="20577"/>
        <pc:sldMkLst>
          <pc:docMk/>
          <pc:sldMk cId="1485286214" sldId="1460"/>
        </pc:sldMkLst>
        <pc:spChg chg="mod">
          <ac:chgData name="Martyn Dowsett" userId="21a41e3d52bdabef" providerId="LiveId" clId="{66B9E380-3016-474D-B874-A39A4041D562}" dt="2023-05-29T13:04:07.328" v="41" actId="20577"/>
          <ac:spMkLst>
            <pc:docMk/>
            <pc:sldMk cId="1485286214" sldId="1460"/>
            <ac:spMk id="4" creationId="{185DCDE0-EB3B-2372-2860-A83A9BAFD069}"/>
          </ac:spMkLst>
        </pc:spChg>
        <pc:spChg chg="mod">
          <ac:chgData name="Martyn Dowsett" userId="21a41e3d52bdabef" providerId="LiveId" clId="{66B9E380-3016-474D-B874-A39A4041D562}" dt="2023-05-29T13:04:21.069" v="73" actId="20577"/>
          <ac:spMkLst>
            <pc:docMk/>
            <pc:sldMk cId="1485286214" sldId="1460"/>
            <ac:spMk id="7" creationId="{FEBD4DEE-9372-D0E1-B7F7-B4D64F2C4670}"/>
          </ac:spMkLst>
        </pc:spChg>
      </pc:sldChg>
      <pc:sldChg chg="modSp mod">
        <pc:chgData name="Martyn Dowsett" userId="21a41e3d52bdabef" providerId="LiveId" clId="{66B9E380-3016-474D-B874-A39A4041D562}" dt="2023-05-29T13:22:31.872" v="363" actId="20577"/>
        <pc:sldMkLst>
          <pc:docMk/>
          <pc:sldMk cId="1111256405" sldId="1461"/>
        </pc:sldMkLst>
        <pc:spChg chg="mod">
          <ac:chgData name="Martyn Dowsett" userId="21a41e3d52bdabef" providerId="LiveId" clId="{66B9E380-3016-474D-B874-A39A4041D562}" dt="2023-05-29T13:22:23.076" v="345" actId="20577"/>
          <ac:spMkLst>
            <pc:docMk/>
            <pc:sldMk cId="1111256405" sldId="1461"/>
            <ac:spMk id="4" creationId="{185DCDE0-EB3B-2372-2860-A83A9BAFD069}"/>
          </ac:spMkLst>
        </pc:spChg>
        <pc:spChg chg="mod">
          <ac:chgData name="Martyn Dowsett" userId="21a41e3d52bdabef" providerId="LiveId" clId="{66B9E380-3016-474D-B874-A39A4041D562}" dt="2023-05-29T13:22:31.872" v="363" actId="20577"/>
          <ac:spMkLst>
            <pc:docMk/>
            <pc:sldMk cId="1111256405" sldId="1461"/>
            <ac:spMk id="7" creationId="{FEBD4DEE-9372-D0E1-B7F7-B4D64F2C4670}"/>
          </ac:spMkLst>
        </pc:spChg>
      </pc:sldChg>
      <pc:sldChg chg="modSp mod">
        <pc:chgData name="Martyn Dowsett" userId="21a41e3d52bdabef" providerId="LiveId" clId="{66B9E380-3016-474D-B874-A39A4041D562}" dt="2023-05-29T13:30:45.689" v="417" actId="20577"/>
        <pc:sldMkLst>
          <pc:docMk/>
          <pc:sldMk cId="2651656428" sldId="1462"/>
        </pc:sldMkLst>
        <pc:spChg chg="mod">
          <ac:chgData name="Martyn Dowsett" userId="21a41e3d52bdabef" providerId="LiveId" clId="{66B9E380-3016-474D-B874-A39A4041D562}" dt="2023-05-29T13:30:33.490" v="393" actId="20577"/>
          <ac:spMkLst>
            <pc:docMk/>
            <pc:sldMk cId="2651656428" sldId="1462"/>
            <ac:spMk id="4" creationId="{185DCDE0-EB3B-2372-2860-A83A9BAFD069}"/>
          </ac:spMkLst>
        </pc:spChg>
        <pc:spChg chg="mod">
          <ac:chgData name="Martyn Dowsett" userId="21a41e3d52bdabef" providerId="LiveId" clId="{66B9E380-3016-474D-B874-A39A4041D562}" dt="2023-05-29T13:30:45.689" v="417" actId="20577"/>
          <ac:spMkLst>
            <pc:docMk/>
            <pc:sldMk cId="2651656428" sldId="1462"/>
            <ac:spMk id="7" creationId="{FEBD4DEE-9372-D0E1-B7F7-B4D64F2C4670}"/>
          </ac:spMkLst>
        </pc:spChg>
      </pc:sldChg>
      <pc:sldChg chg="del">
        <pc:chgData name="Martyn Dowsett" userId="21a41e3d52bdabef" providerId="LiveId" clId="{66B9E380-3016-474D-B874-A39A4041D562}" dt="2023-05-29T13:30:57.342" v="420" actId="47"/>
        <pc:sldMkLst>
          <pc:docMk/>
          <pc:sldMk cId="1343734558" sldId="1476"/>
        </pc:sldMkLst>
      </pc:sldChg>
      <pc:sldChg chg="del">
        <pc:chgData name="Martyn Dowsett" userId="21a41e3d52bdabef" providerId="LiveId" clId="{66B9E380-3016-474D-B874-A39A4041D562}" dt="2023-05-29T13:03:39.745" v="38" actId="47"/>
        <pc:sldMkLst>
          <pc:docMk/>
          <pc:sldMk cId="1112237736" sldId="1507"/>
        </pc:sldMkLst>
      </pc:sldChg>
      <pc:sldChg chg="modSp mod">
        <pc:chgData name="Martyn Dowsett" userId="21a41e3d52bdabef" providerId="LiveId" clId="{66B9E380-3016-474D-B874-A39A4041D562}" dt="2023-05-29T13:34:29.423" v="485" actId="6549"/>
        <pc:sldMkLst>
          <pc:docMk/>
          <pc:sldMk cId="3375122071" sldId="1509"/>
        </pc:sldMkLst>
        <pc:spChg chg="mod">
          <ac:chgData name="Martyn Dowsett" userId="21a41e3d52bdabef" providerId="LiveId" clId="{66B9E380-3016-474D-B874-A39A4041D562}" dt="2023-05-29T13:34:29.423" v="485" actId="6549"/>
          <ac:spMkLst>
            <pc:docMk/>
            <pc:sldMk cId="3375122071" sldId="1509"/>
            <ac:spMk id="6" creationId="{F7FF1D4D-A2BE-39FC-F6EB-829977C91EA1}"/>
          </ac:spMkLst>
        </pc:spChg>
      </pc:sldChg>
      <pc:sldChg chg="modSp mod">
        <pc:chgData name="Martyn Dowsett" userId="21a41e3d52bdabef" providerId="LiveId" clId="{66B9E380-3016-474D-B874-A39A4041D562}" dt="2023-05-29T13:34:14.236" v="484" actId="20577"/>
        <pc:sldMkLst>
          <pc:docMk/>
          <pc:sldMk cId="3003110672" sldId="1512"/>
        </pc:sldMkLst>
        <pc:spChg chg="mod">
          <ac:chgData name="Martyn Dowsett" userId="21a41e3d52bdabef" providerId="LiveId" clId="{66B9E380-3016-474D-B874-A39A4041D562}" dt="2023-05-29T13:34:14.236" v="484" actId="20577"/>
          <ac:spMkLst>
            <pc:docMk/>
            <pc:sldMk cId="3003110672" sldId="1512"/>
            <ac:spMk id="2" creationId="{B3E3037A-FBCB-4754-6B5F-F4B2B7309356}"/>
          </ac:spMkLst>
        </pc:spChg>
      </pc:sldChg>
      <pc:sldChg chg="add">
        <pc:chgData name="Martyn Dowsett" userId="21a41e3d52bdabef" providerId="LiveId" clId="{66B9E380-3016-474D-B874-A39A4041D562}" dt="2023-05-29T13:47:07.568" v="519"/>
        <pc:sldMkLst>
          <pc:docMk/>
          <pc:sldMk cId="970209896" sldId="1514"/>
        </pc:sldMkLst>
      </pc:sldChg>
      <pc:sldChg chg="add">
        <pc:chgData name="Martyn Dowsett" userId="21a41e3d52bdabef" providerId="LiveId" clId="{66B9E380-3016-474D-B874-A39A4041D562}" dt="2023-05-29T13:47:07.568" v="519"/>
        <pc:sldMkLst>
          <pc:docMk/>
          <pc:sldMk cId="468366910" sldId="1515"/>
        </pc:sldMkLst>
      </pc:sldChg>
      <pc:sldChg chg="del">
        <pc:chgData name="Martyn Dowsett" userId="21a41e3d52bdabef" providerId="LiveId" clId="{66B9E380-3016-474D-B874-A39A4041D562}" dt="2023-05-29T13:17:39.677" v="270" actId="47"/>
        <pc:sldMkLst>
          <pc:docMk/>
          <pc:sldMk cId="4149706873" sldId="1515"/>
        </pc:sldMkLst>
      </pc:sldChg>
      <pc:sldChg chg="modSp mod">
        <pc:chgData name="Martyn Dowsett" userId="21a41e3d52bdabef" providerId="LiveId" clId="{66B9E380-3016-474D-B874-A39A4041D562}" dt="2023-05-29T13:18:47.657" v="280"/>
        <pc:sldMkLst>
          <pc:docMk/>
          <pc:sldMk cId="1235259822" sldId="1516"/>
        </pc:sldMkLst>
        <pc:spChg chg="mod">
          <ac:chgData name="Martyn Dowsett" userId="21a41e3d52bdabef" providerId="LiveId" clId="{66B9E380-3016-474D-B874-A39A4041D562}" dt="2023-05-29T13:18:47.657" v="280"/>
          <ac:spMkLst>
            <pc:docMk/>
            <pc:sldMk cId="1235259822" sldId="1516"/>
            <ac:spMk id="2" creationId="{18F79716-9BA6-637B-3001-F909CCE5D764}"/>
          </ac:spMkLst>
        </pc:spChg>
      </pc:sldChg>
      <pc:sldChg chg="modSp mod">
        <pc:chgData name="Martyn Dowsett" userId="21a41e3d52bdabef" providerId="LiveId" clId="{66B9E380-3016-474D-B874-A39A4041D562}" dt="2023-05-29T13:19:54.723" v="317" actId="114"/>
        <pc:sldMkLst>
          <pc:docMk/>
          <pc:sldMk cId="4291724343" sldId="1517"/>
        </pc:sldMkLst>
        <pc:spChg chg="mod">
          <ac:chgData name="Martyn Dowsett" userId="21a41e3d52bdabef" providerId="LiveId" clId="{66B9E380-3016-474D-B874-A39A4041D562}" dt="2023-05-29T13:19:54.723" v="317" actId="114"/>
          <ac:spMkLst>
            <pc:docMk/>
            <pc:sldMk cId="4291724343" sldId="1517"/>
            <ac:spMk id="2" creationId="{97A651A3-FB8D-81EC-3F46-208981F37CF2}"/>
          </ac:spMkLst>
        </pc:spChg>
      </pc:sldChg>
      <pc:sldChg chg="modSp mod">
        <pc:chgData name="Martyn Dowsett" userId="21a41e3d52bdabef" providerId="LiveId" clId="{66B9E380-3016-474D-B874-A39A4041D562}" dt="2023-05-29T13:20:59.509" v="327" actId="27636"/>
        <pc:sldMkLst>
          <pc:docMk/>
          <pc:sldMk cId="3214440770" sldId="1518"/>
        </pc:sldMkLst>
        <pc:spChg chg="mod">
          <ac:chgData name="Martyn Dowsett" userId="21a41e3d52bdabef" providerId="LiveId" clId="{66B9E380-3016-474D-B874-A39A4041D562}" dt="2023-05-29T13:20:59.509" v="327" actId="27636"/>
          <ac:spMkLst>
            <pc:docMk/>
            <pc:sldMk cId="3214440770" sldId="1518"/>
            <ac:spMk id="2" creationId="{4132896F-E04C-95F1-9D81-C413215BFC12}"/>
          </ac:spMkLst>
        </pc:spChg>
      </pc:sldChg>
      <pc:sldChg chg="modSp mod">
        <pc:chgData name="Martyn Dowsett" userId="21a41e3d52bdabef" providerId="LiveId" clId="{66B9E380-3016-474D-B874-A39A4041D562}" dt="2023-05-29T13:22:06.656" v="340" actId="6549"/>
        <pc:sldMkLst>
          <pc:docMk/>
          <pc:sldMk cId="1897973596" sldId="1519"/>
        </pc:sldMkLst>
        <pc:spChg chg="mod">
          <ac:chgData name="Martyn Dowsett" userId="21a41e3d52bdabef" providerId="LiveId" clId="{66B9E380-3016-474D-B874-A39A4041D562}" dt="2023-05-29T13:22:06.656" v="340" actId="6549"/>
          <ac:spMkLst>
            <pc:docMk/>
            <pc:sldMk cId="1897973596" sldId="1519"/>
            <ac:spMk id="13" creationId="{9BCB19DD-68D1-6BD5-1A66-4481311B3864}"/>
          </ac:spMkLst>
        </pc:spChg>
      </pc:sldChg>
      <pc:sldChg chg="modSp mod">
        <pc:chgData name="Martyn Dowsett" userId="21a41e3d52bdabef" providerId="LiveId" clId="{66B9E380-3016-474D-B874-A39A4041D562}" dt="2023-05-29T13:23:25.096" v="368"/>
        <pc:sldMkLst>
          <pc:docMk/>
          <pc:sldMk cId="2433309180" sldId="1520"/>
        </pc:sldMkLst>
        <pc:spChg chg="mod">
          <ac:chgData name="Martyn Dowsett" userId="21a41e3d52bdabef" providerId="LiveId" clId="{66B9E380-3016-474D-B874-A39A4041D562}" dt="2023-05-29T13:23:25.096" v="368"/>
          <ac:spMkLst>
            <pc:docMk/>
            <pc:sldMk cId="2433309180" sldId="1520"/>
            <ac:spMk id="5" creationId="{126681C5-3D0A-48B7-3AB2-38FBF335C55A}"/>
          </ac:spMkLst>
        </pc:spChg>
      </pc:sldChg>
      <pc:sldChg chg="del">
        <pc:chgData name="Martyn Dowsett" userId="21a41e3d52bdabef" providerId="LiveId" clId="{66B9E380-3016-474D-B874-A39A4041D562}" dt="2023-05-29T13:25:23.787" v="369" actId="47"/>
        <pc:sldMkLst>
          <pc:docMk/>
          <pc:sldMk cId="1075987551" sldId="1522"/>
        </pc:sldMkLst>
      </pc:sldChg>
      <pc:sldChg chg="del">
        <pc:chgData name="Martyn Dowsett" userId="21a41e3d52bdabef" providerId="LiveId" clId="{66B9E380-3016-474D-B874-A39A4041D562}" dt="2023-05-29T13:25:23.787" v="369" actId="47"/>
        <pc:sldMkLst>
          <pc:docMk/>
          <pc:sldMk cId="992814722" sldId="1523"/>
        </pc:sldMkLst>
      </pc:sldChg>
      <pc:sldChg chg="del">
        <pc:chgData name="Martyn Dowsett" userId="21a41e3d52bdabef" providerId="LiveId" clId="{66B9E380-3016-474D-B874-A39A4041D562}" dt="2023-05-29T13:25:23.787" v="369" actId="47"/>
        <pc:sldMkLst>
          <pc:docMk/>
          <pc:sldMk cId="975557722" sldId="1524"/>
        </pc:sldMkLst>
      </pc:sldChg>
      <pc:sldChg chg="del">
        <pc:chgData name="Martyn Dowsett" userId="21a41e3d52bdabef" providerId="LiveId" clId="{66B9E380-3016-474D-B874-A39A4041D562}" dt="2023-05-29T13:25:23.787" v="369" actId="47"/>
        <pc:sldMkLst>
          <pc:docMk/>
          <pc:sldMk cId="943788717" sldId="1525"/>
        </pc:sldMkLst>
      </pc:sldChg>
      <pc:sldChg chg="del">
        <pc:chgData name="Martyn Dowsett" userId="21a41e3d52bdabef" providerId="LiveId" clId="{66B9E380-3016-474D-B874-A39A4041D562}" dt="2023-05-29T13:25:23.787" v="369" actId="47"/>
        <pc:sldMkLst>
          <pc:docMk/>
          <pc:sldMk cId="2064874867" sldId="1526"/>
        </pc:sldMkLst>
      </pc:sldChg>
      <pc:sldChg chg="del">
        <pc:chgData name="Martyn Dowsett" userId="21a41e3d52bdabef" providerId="LiveId" clId="{66B9E380-3016-474D-B874-A39A4041D562}" dt="2023-05-29T13:25:23.787" v="369" actId="47"/>
        <pc:sldMkLst>
          <pc:docMk/>
          <pc:sldMk cId="1424183154" sldId="1527"/>
        </pc:sldMkLst>
      </pc:sldChg>
      <pc:sldChg chg="del">
        <pc:chgData name="Martyn Dowsett" userId="21a41e3d52bdabef" providerId="LiveId" clId="{66B9E380-3016-474D-B874-A39A4041D562}" dt="2023-05-29T13:25:23.787" v="369" actId="47"/>
        <pc:sldMkLst>
          <pc:docMk/>
          <pc:sldMk cId="2631695761" sldId="1528"/>
        </pc:sldMkLst>
      </pc:sldChg>
      <pc:sldChg chg="del">
        <pc:chgData name="Martyn Dowsett" userId="21a41e3d52bdabef" providerId="LiveId" clId="{66B9E380-3016-474D-B874-A39A4041D562}" dt="2023-05-29T13:25:23.787" v="369" actId="47"/>
        <pc:sldMkLst>
          <pc:docMk/>
          <pc:sldMk cId="558119823" sldId="1529"/>
        </pc:sldMkLst>
      </pc:sldChg>
      <pc:sldChg chg="del">
        <pc:chgData name="Martyn Dowsett" userId="21a41e3d52bdabef" providerId="LiveId" clId="{66B9E380-3016-474D-B874-A39A4041D562}" dt="2023-05-29T13:25:23.787" v="369" actId="47"/>
        <pc:sldMkLst>
          <pc:docMk/>
          <pc:sldMk cId="3515536885" sldId="1530"/>
        </pc:sldMkLst>
      </pc:sldChg>
      <pc:sldChg chg="del">
        <pc:chgData name="Martyn Dowsett" userId="21a41e3d52bdabef" providerId="LiveId" clId="{66B9E380-3016-474D-B874-A39A4041D562}" dt="2023-05-29T13:25:23.787" v="369" actId="47"/>
        <pc:sldMkLst>
          <pc:docMk/>
          <pc:sldMk cId="530579512" sldId="1531"/>
        </pc:sldMkLst>
      </pc:sldChg>
      <pc:sldChg chg="del">
        <pc:chgData name="Martyn Dowsett" userId="21a41e3d52bdabef" providerId="LiveId" clId="{66B9E380-3016-474D-B874-A39A4041D562}" dt="2023-05-29T13:25:23.787" v="369" actId="47"/>
        <pc:sldMkLst>
          <pc:docMk/>
          <pc:sldMk cId="3280489925" sldId="1532"/>
        </pc:sldMkLst>
      </pc:sldChg>
      <pc:sldChg chg="del">
        <pc:chgData name="Martyn Dowsett" userId="21a41e3d52bdabef" providerId="LiveId" clId="{66B9E380-3016-474D-B874-A39A4041D562}" dt="2023-05-29T13:25:23.787" v="369" actId="47"/>
        <pc:sldMkLst>
          <pc:docMk/>
          <pc:sldMk cId="521980600" sldId="1533"/>
        </pc:sldMkLst>
      </pc:sldChg>
      <pc:sldChg chg="del">
        <pc:chgData name="Martyn Dowsett" userId="21a41e3d52bdabef" providerId="LiveId" clId="{66B9E380-3016-474D-B874-A39A4041D562}" dt="2023-05-29T13:25:23.787" v="369" actId="47"/>
        <pc:sldMkLst>
          <pc:docMk/>
          <pc:sldMk cId="3717361124" sldId="1534"/>
        </pc:sldMkLst>
      </pc:sldChg>
      <pc:sldChg chg="modSp mod">
        <pc:chgData name="Martyn Dowsett" userId="21a41e3d52bdabef" providerId="LiveId" clId="{66B9E380-3016-474D-B874-A39A4041D562}" dt="2023-05-29T13:29:58.504" v="387"/>
        <pc:sldMkLst>
          <pc:docMk/>
          <pc:sldMk cId="3276322480" sldId="1537"/>
        </pc:sldMkLst>
        <pc:spChg chg="mod">
          <ac:chgData name="Martyn Dowsett" userId="21a41e3d52bdabef" providerId="LiveId" clId="{66B9E380-3016-474D-B874-A39A4041D562}" dt="2023-05-29T13:29:58.504" v="387"/>
          <ac:spMkLst>
            <pc:docMk/>
            <pc:sldMk cId="3276322480" sldId="1537"/>
            <ac:spMk id="5" creationId="{ACAFD9FE-0774-2826-6CCA-F9FF19ADC2A4}"/>
          </ac:spMkLst>
        </pc:spChg>
      </pc:sldChg>
      <pc:sldChg chg="del">
        <pc:chgData name="Martyn Dowsett" userId="21a41e3d52bdabef" providerId="LiveId" clId="{66B9E380-3016-474D-B874-A39A4041D562}" dt="2023-05-29T13:25:23.787" v="369" actId="47"/>
        <pc:sldMkLst>
          <pc:docMk/>
          <pc:sldMk cId="983988994" sldId="1548"/>
        </pc:sldMkLst>
      </pc:sldChg>
      <pc:sldChg chg="del">
        <pc:chgData name="Martyn Dowsett" userId="21a41e3d52bdabef" providerId="LiveId" clId="{66B9E380-3016-474D-B874-A39A4041D562}" dt="2023-05-29T13:25:23.787" v="369" actId="47"/>
        <pc:sldMkLst>
          <pc:docMk/>
          <pc:sldMk cId="188220982" sldId="1549"/>
        </pc:sldMkLst>
      </pc:sldChg>
      <pc:sldChg chg="modSp mod">
        <pc:chgData name="Martyn Dowsett" userId="21a41e3d52bdabef" providerId="LiveId" clId="{66B9E380-3016-474D-B874-A39A4041D562}" dt="2023-05-29T13:33:02.481" v="429" actId="6549"/>
        <pc:sldMkLst>
          <pc:docMk/>
          <pc:sldMk cId="1458744085" sldId="1550"/>
        </pc:sldMkLst>
        <pc:spChg chg="mod">
          <ac:chgData name="Martyn Dowsett" userId="21a41e3d52bdabef" providerId="LiveId" clId="{66B9E380-3016-474D-B874-A39A4041D562}" dt="2023-05-29T13:33:02.481" v="429" actId="6549"/>
          <ac:spMkLst>
            <pc:docMk/>
            <pc:sldMk cId="1458744085" sldId="1550"/>
            <ac:spMk id="2" creationId="{19D685CA-1571-2649-51AD-6C6C723A1CF6}"/>
          </ac:spMkLst>
        </pc:spChg>
      </pc:sldChg>
      <pc:sldChg chg="modSp mod">
        <pc:chgData name="Martyn Dowsett" userId="21a41e3d52bdabef" providerId="LiveId" clId="{66B9E380-3016-474D-B874-A39A4041D562}" dt="2023-05-29T13:47:58.667" v="521"/>
        <pc:sldMkLst>
          <pc:docMk/>
          <pc:sldMk cId="689318745" sldId="1551"/>
        </pc:sldMkLst>
        <pc:spChg chg="mod">
          <ac:chgData name="Martyn Dowsett" userId="21a41e3d52bdabef" providerId="LiveId" clId="{66B9E380-3016-474D-B874-A39A4041D562}" dt="2023-05-29T13:47:58.667" v="521"/>
          <ac:spMkLst>
            <pc:docMk/>
            <pc:sldMk cId="689318745" sldId="1551"/>
            <ac:spMk id="5" creationId="{60BFCAB2-6235-5067-A268-501914C69760}"/>
          </ac:spMkLst>
        </pc:spChg>
      </pc:sldChg>
      <pc:sldChg chg="del">
        <pc:chgData name="Martyn Dowsett" userId="21a41e3d52bdabef" providerId="LiveId" clId="{66B9E380-3016-474D-B874-A39A4041D562}" dt="2023-05-29T13:30:57.342" v="420" actId="47"/>
        <pc:sldMkLst>
          <pc:docMk/>
          <pc:sldMk cId="1205397916" sldId="1552"/>
        </pc:sldMkLst>
      </pc:sldChg>
      <pc:sldChg chg="del">
        <pc:chgData name="Martyn Dowsett" userId="21a41e3d52bdabef" providerId="LiveId" clId="{66B9E380-3016-474D-B874-A39A4041D562}" dt="2023-05-29T13:30:57.342" v="420" actId="47"/>
        <pc:sldMkLst>
          <pc:docMk/>
          <pc:sldMk cId="146536992" sldId="1553"/>
        </pc:sldMkLst>
      </pc:sldChg>
      <pc:sldChg chg="del">
        <pc:chgData name="Martyn Dowsett" userId="21a41e3d52bdabef" providerId="LiveId" clId="{66B9E380-3016-474D-B874-A39A4041D562}" dt="2023-05-29T13:30:57.342" v="420" actId="47"/>
        <pc:sldMkLst>
          <pc:docMk/>
          <pc:sldMk cId="1089072249" sldId="1554"/>
        </pc:sldMkLst>
      </pc:sldChg>
      <pc:sldChg chg="del">
        <pc:chgData name="Martyn Dowsett" userId="21a41e3d52bdabef" providerId="LiveId" clId="{66B9E380-3016-474D-B874-A39A4041D562}" dt="2023-05-29T13:30:57.342" v="420" actId="47"/>
        <pc:sldMkLst>
          <pc:docMk/>
          <pc:sldMk cId="3654914374" sldId="1555"/>
        </pc:sldMkLst>
      </pc:sldChg>
      <pc:sldChg chg="del">
        <pc:chgData name="Martyn Dowsett" userId="21a41e3d52bdabef" providerId="LiveId" clId="{66B9E380-3016-474D-B874-A39A4041D562}" dt="2023-05-29T13:04:33.675" v="75" actId="47"/>
        <pc:sldMkLst>
          <pc:docMk/>
          <pc:sldMk cId="3420491507" sldId="1556"/>
        </pc:sldMkLst>
      </pc:sldChg>
      <pc:sldChg chg="del">
        <pc:chgData name="Martyn Dowsett" userId="21a41e3d52bdabef" providerId="LiveId" clId="{66B9E380-3016-474D-B874-A39A4041D562}" dt="2023-05-29T13:04:33.675" v="75" actId="47"/>
        <pc:sldMkLst>
          <pc:docMk/>
          <pc:sldMk cId="2132848449" sldId="1557"/>
        </pc:sldMkLst>
      </pc:sldChg>
      <pc:sldChg chg="del">
        <pc:chgData name="Martyn Dowsett" userId="21a41e3d52bdabef" providerId="LiveId" clId="{66B9E380-3016-474D-B874-A39A4041D562}" dt="2023-05-29T13:04:33.675" v="75" actId="47"/>
        <pc:sldMkLst>
          <pc:docMk/>
          <pc:sldMk cId="3677586982" sldId="1558"/>
        </pc:sldMkLst>
      </pc:sldChg>
      <pc:sldChg chg="del">
        <pc:chgData name="Martyn Dowsett" userId="21a41e3d52bdabef" providerId="LiveId" clId="{66B9E380-3016-474D-B874-A39A4041D562}" dt="2023-05-29T13:17:32.286" v="269" actId="47"/>
        <pc:sldMkLst>
          <pc:docMk/>
          <pc:sldMk cId="3027278089" sldId="1559"/>
        </pc:sldMkLst>
      </pc:sldChg>
      <pc:sldChg chg="del">
        <pc:chgData name="Martyn Dowsett" userId="21a41e3d52bdabef" providerId="LiveId" clId="{66B9E380-3016-474D-B874-A39A4041D562}" dt="2023-05-29T13:17:32.286" v="269" actId="47"/>
        <pc:sldMkLst>
          <pc:docMk/>
          <pc:sldMk cId="2740455395" sldId="1560"/>
        </pc:sldMkLst>
      </pc:sldChg>
      <pc:sldChg chg="del">
        <pc:chgData name="Martyn Dowsett" userId="21a41e3d52bdabef" providerId="LiveId" clId="{66B9E380-3016-474D-B874-A39A4041D562}" dt="2023-05-29T13:17:32.286" v="269" actId="47"/>
        <pc:sldMkLst>
          <pc:docMk/>
          <pc:sldMk cId="2753835119" sldId="1561"/>
        </pc:sldMkLst>
      </pc:sldChg>
      <pc:sldChg chg="del">
        <pc:chgData name="Martyn Dowsett" userId="21a41e3d52bdabef" providerId="LiveId" clId="{66B9E380-3016-474D-B874-A39A4041D562}" dt="2023-05-29T13:22:38.647" v="365" actId="47"/>
        <pc:sldMkLst>
          <pc:docMk/>
          <pc:sldMk cId="1879039347" sldId="1562"/>
        </pc:sldMkLst>
      </pc:sldChg>
      <pc:sldChg chg="del">
        <pc:chgData name="Martyn Dowsett" userId="21a41e3d52bdabef" providerId="LiveId" clId="{66B9E380-3016-474D-B874-A39A4041D562}" dt="2023-05-29T13:22:38.647" v="365" actId="47"/>
        <pc:sldMkLst>
          <pc:docMk/>
          <pc:sldMk cId="136945058" sldId="1563"/>
        </pc:sldMkLst>
      </pc:sldChg>
      <pc:sldChg chg="del">
        <pc:chgData name="Martyn Dowsett" userId="21a41e3d52bdabef" providerId="LiveId" clId="{66B9E380-3016-474D-B874-A39A4041D562}" dt="2023-05-29T13:22:38.647" v="365" actId="47"/>
        <pc:sldMkLst>
          <pc:docMk/>
          <pc:sldMk cId="4223761358" sldId="1564"/>
        </pc:sldMkLst>
      </pc:sldChg>
      <pc:sldChg chg="del">
        <pc:chgData name="Martyn Dowsett" userId="21a41e3d52bdabef" providerId="LiveId" clId="{66B9E380-3016-474D-B874-A39A4041D562}" dt="2023-05-29T13:22:38.647" v="365" actId="47"/>
        <pc:sldMkLst>
          <pc:docMk/>
          <pc:sldMk cId="794925066" sldId="1565"/>
        </pc:sldMkLst>
      </pc:sldChg>
      <pc:sldChg chg="modSp new mod">
        <pc:chgData name="Martyn Dowsett" userId="21a41e3d52bdabef" providerId="LiveId" clId="{66B9E380-3016-474D-B874-A39A4041D562}" dt="2023-05-29T13:20:43.678" v="324"/>
        <pc:sldMkLst>
          <pc:docMk/>
          <pc:sldMk cId="578384966" sldId="1566"/>
        </pc:sldMkLst>
        <pc:spChg chg="mod">
          <ac:chgData name="Martyn Dowsett" userId="21a41e3d52bdabef" providerId="LiveId" clId="{66B9E380-3016-474D-B874-A39A4041D562}" dt="2023-05-29T13:20:43.678" v="324"/>
          <ac:spMkLst>
            <pc:docMk/>
            <pc:sldMk cId="578384966" sldId="1566"/>
            <ac:spMk id="2" creationId="{CE8CACBB-E567-9F45-CBE8-BB843CCF3863}"/>
          </ac:spMkLst>
        </pc:spChg>
        <pc:spChg chg="mod">
          <ac:chgData name="Martyn Dowsett" userId="21a41e3d52bdabef" providerId="LiveId" clId="{66B9E380-3016-474D-B874-A39A4041D562}" dt="2023-05-29T13:20:14.503" v="319"/>
          <ac:spMkLst>
            <pc:docMk/>
            <pc:sldMk cId="578384966" sldId="1566"/>
            <ac:spMk id="3" creationId="{CD36C01E-3380-017A-1F2A-82308C1215A4}"/>
          </ac:spMkLst>
        </pc:spChg>
      </pc:sldChg>
      <pc:sldChg chg="modSp add mod">
        <pc:chgData name="Martyn Dowsett" userId="21a41e3d52bdabef" providerId="LiveId" clId="{66B9E380-3016-474D-B874-A39A4041D562}" dt="2023-05-29T13:21:25.174" v="335" actId="20577"/>
        <pc:sldMkLst>
          <pc:docMk/>
          <pc:sldMk cId="432274087" sldId="1567"/>
        </pc:sldMkLst>
        <pc:spChg chg="mod">
          <ac:chgData name="Martyn Dowsett" userId="21a41e3d52bdabef" providerId="LiveId" clId="{66B9E380-3016-474D-B874-A39A4041D562}" dt="2023-05-29T13:21:25.174" v="335" actId="20577"/>
          <ac:spMkLst>
            <pc:docMk/>
            <pc:sldMk cId="432274087" sldId="1567"/>
            <ac:spMk id="2" creationId="{4132896F-E04C-95F1-9D81-C413215BFC12}"/>
          </ac:spMkLst>
        </pc:spChg>
      </pc:sldChg>
      <pc:sldChg chg="modSp new mod">
        <pc:chgData name="Martyn Dowsett" userId="21a41e3d52bdabef" providerId="LiveId" clId="{66B9E380-3016-474D-B874-A39A4041D562}" dt="2023-05-29T13:29:38.971" v="386"/>
        <pc:sldMkLst>
          <pc:docMk/>
          <pc:sldMk cId="502670785" sldId="1568"/>
        </pc:sldMkLst>
        <pc:spChg chg="mod">
          <ac:chgData name="Martyn Dowsett" userId="21a41e3d52bdabef" providerId="LiveId" clId="{66B9E380-3016-474D-B874-A39A4041D562}" dt="2023-05-29T13:29:38.971" v="386"/>
          <ac:spMkLst>
            <pc:docMk/>
            <pc:sldMk cId="502670785" sldId="1568"/>
            <ac:spMk id="2" creationId="{1D638251-F21A-E930-44BA-9F00AC81C54F}"/>
          </ac:spMkLst>
        </pc:spChg>
      </pc:sldChg>
      <pc:sldChg chg="modSp add mod">
        <pc:chgData name="Martyn Dowsett" userId="21a41e3d52bdabef" providerId="LiveId" clId="{66B9E380-3016-474D-B874-A39A4041D562}" dt="2023-05-29T13:37:02.832" v="492"/>
        <pc:sldMkLst>
          <pc:docMk/>
          <pc:sldMk cId="1350958672" sldId="1569"/>
        </pc:sldMkLst>
        <pc:spChg chg="mod">
          <ac:chgData name="Martyn Dowsett" userId="21a41e3d52bdabef" providerId="LiveId" clId="{66B9E380-3016-474D-B874-A39A4041D562}" dt="2023-05-29T13:37:02.832" v="492"/>
          <ac:spMkLst>
            <pc:docMk/>
            <pc:sldMk cId="1350958672" sldId="1569"/>
            <ac:spMk id="5" creationId="{F702163B-D19F-1366-E929-1FA98B484A02}"/>
          </ac:spMkLst>
        </pc:spChg>
      </pc:sldChg>
      <pc:sldChg chg="modSp add mod">
        <pc:chgData name="Martyn Dowsett" userId="21a41e3d52bdabef" providerId="LiveId" clId="{66B9E380-3016-474D-B874-A39A4041D562}" dt="2023-05-29T13:37:10.894" v="493"/>
        <pc:sldMkLst>
          <pc:docMk/>
          <pc:sldMk cId="63532089" sldId="1570"/>
        </pc:sldMkLst>
        <pc:spChg chg="mod">
          <ac:chgData name="Martyn Dowsett" userId="21a41e3d52bdabef" providerId="LiveId" clId="{66B9E380-3016-474D-B874-A39A4041D562}" dt="2023-05-29T13:37:10.894" v="493"/>
          <ac:spMkLst>
            <pc:docMk/>
            <pc:sldMk cId="63532089" sldId="1570"/>
            <ac:spMk id="5" creationId="{F702163B-D19F-1366-E929-1FA98B484A02}"/>
          </ac:spMkLst>
        </pc:spChg>
      </pc:sldChg>
      <pc:sldChg chg="modSp add mod">
        <pc:chgData name="Martyn Dowsett" userId="21a41e3d52bdabef" providerId="LiveId" clId="{66B9E380-3016-474D-B874-A39A4041D562}" dt="2023-05-29T13:37:19.213" v="494"/>
        <pc:sldMkLst>
          <pc:docMk/>
          <pc:sldMk cId="3173786381" sldId="1571"/>
        </pc:sldMkLst>
        <pc:spChg chg="mod">
          <ac:chgData name="Martyn Dowsett" userId="21a41e3d52bdabef" providerId="LiveId" clId="{66B9E380-3016-474D-B874-A39A4041D562}" dt="2023-05-29T13:37:19.213" v="494"/>
          <ac:spMkLst>
            <pc:docMk/>
            <pc:sldMk cId="3173786381" sldId="1571"/>
            <ac:spMk id="5" creationId="{F702163B-D19F-1366-E929-1FA98B484A02}"/>
          </ac:spMkLst>
        </pc:spChg>
      </pc:sldChg>
      <pc:sldChg chg="modSp add mod">
        <pc:chgData name="Martyn Dowsett" userId="21a41e3d52bdabef" providerId="LiveId" clId="{66B9E380-3016-474D-B874-A39A4041D562}" dt="2023-05-29T13:37:28.463" v="495"/>
        <pc:sldMkLst>
          <pc:docMk/>
          <pc:sldMk cId="3766661041" sldId="1572"/>
        </pc:sldMkLst>
        <pc:spChg chg="mod">
          <ac:chgData name="Martyn Dowsett" userId="21a41e3d52bdabef" providerId="LiveId" clId="{66B9E380-3016-474D-B874-A39A4041D562}" dt="2023-05-29T13:37:28.463" v="495"/>
          <ac:spMkLst>
            <pc:docMk/>
            <pc:sldMk cId="3766661041" sldId="1572"/>
            <ac:spMk id="5" creationId="{F702163B-D19F-1366-E929-1FA98B484A02}"/>
          </ac:spMkLst>
        </pc:spChg>
      </pc:sldChg>
      <pc:sldChg chg="modSp add mod">
        <pc:chgData name="Martyn Dowsett" userId="21a41e3d52bdabef" providerId="LiveId" clId="{66B9E380-3016-474D-B874-A39A4041D562}" dt="2023-05-29T13:37:38.481" v="496"/>
        <pc:sldMkLst>
          <pc:docMk/>
          <pc:sldMk cId="2876105254" sldId="1573"/>
        </pc:sldMkLst>
        <pc:spChg chg="mod">
          <ac:chgData name="Martyn Dowsett" userId="21a41e3d52bdabef" providerId="LiveId" clId="{66B9E380-3016-474D-B874-A39A4041D562}" dt="2023-05-29T13:37:38.481" v="496"/>
          <ac:spMkLst>
            <pc:docMk/>
            <pc:sldMk cId="2876105254" sldId="1573"/>
            <ac:spMk id="5" creationId="{F702163B-D19F-1366-E929-1FA98B484A02}"/>
          </ac:spMkLst>
        </pc:spChg>
      </pc:sldChg>
      <pc:sldChg chg="modSp add mod">
        <pc:chgData name="Martyn Dowsett" userId="21a41e3d52bdabef" providerId="LiveId" clId="{66B9E380-3016-474D-B874-A39A4041D562}" dt="2023-05-29T13:43:28.548" v="516"/>
        <pc:sldMkLst>
          <pc:docMk/>
          <pc:sldMk cId="976166030" sldId="1574"/>
        </pc:sldMkLst>
        <pc:spChg chg="mod">
          <ac:chgData name="Martyn Dowsett" userId="21a41e3d52bdabef" providerId="LiveId" clId="{66B9E380-3016-474D-B874-A39A4041D562}" dt="2023-05-29T13:43:28.548" v="516"/>
          <ac:spMkLst>
            <pc:docMk/>
            <pc:sldMk cId="976166030" sldId="1574"/>
            <ac:spMk id="4" creationId="{BDD390B8-5AE1-DEC6-0642-DE28295A9AAE}"/>
          </ac:spMkLst>
        </pc:spChg>
      </pc:sldChg>
      <pc:sldChg chg="add del">
        <pc:chgData name="Martyn Dowsett" userId="21a41e3d52bdabef" providerId="LiveId" clId="{66B9E380-3016-474D-B874-A39A4041D562}" dt="2023-05-29T13:42:41.399" v="505" actId="47"/>
        <pc:sldMkLst>
          <pc:docMk/>
          <pc:sldMk cId="4082331611" sldId="1574"/>
        </pc:sldMkLst>
      </pc:sldChg>
      <pc:sldChg chg="add del">
        <pc:chgData name="Martyn Dowsett" userId="21a41e3d52bdabef" providerId="LiveId" clId="{66B9E380-3016-474D-B874-A39A4041D562}" dt="2023-05-29T13:42:41.399" v="505" actId="47"/>
        <pc:sldMkLst>
          <pc:docMk/>
          <pc:sldMk cId="370129538" sldId="1575"/>
        </pc:sldMkLst>
      </pc:sldChg>
      <pc:sldChg chg="modSp add mod">
        <pc:chgData name="Martyn Dowsett" userId="21a41e3d52bdabef" providerId="LiveId" clId="{66B9E380-3016-474D-B874-A39A4041D562}" dt="2023-05-29T13:43:05.696" v="512" actId="27636"/>
        <pc:sldMkLst>
          <pc:docMk/>
          <pc:sldMk cId="1431101370" sldId="1575"/>
        </pc:sldMkLst>
        <pc:spChg chg="mod">
          <ac:chgData name="Martyn Dowsett" userId="21a41e3d52bdabef" providerId="LiveId" clId="{66B9E380-3016-474D-B874-A39A4041D562}" dt="2023-05-29T13:43:05.696" v="512" actId="27636"/>
          <ac:spMkLst>
            <pc:docMk/>
            <pc:sldMk cId="1431101370" sldId="1575"/>
            <ac:spMk id="4" creationId="{BDD390B8-5AE1-DEC6-0642-DE28295A9AAE}"/>
          </ac:spMkLst>
        </pc:spChg>
      </pc:sldChg>
      <pc:sldChg chg="modSp add mod">
        <pc:chgData name="Martyn Dowsett" userId="21a41e3d52bdabef" providerId="LiveId" clId="{66B9E380-3016-474D-B874-A39A4041D562}" dt="2023-05-29T13:43:14.031" v="514" actId="27636"/>
        <pc:sldMkLst>
          <pc:docMk/>
          <pc:sldMk cId="207668235" sldId="1576"/>
        </pc:sldMkLst>
        <pc:spChg chg="mod">
          <ac:chgData name="Martyn Dowsett" userId="21a41e3d52bdabef" providerId="LiveId" clId="{66B9E380-3016-474D-B874-A39A4041D562}" dt="2023-05-29T13:43:14.031" v="514" actId="27636"/>
          <ac:spMkLst>
            <pc:docMk/>
            <pc:sldMk cId="207668235" sldId="1576"/>
            <ac:spMk id="4" creationId="{BDD390B8-5AE1-DEC6-0642-DE28295A9AAE}"/>
          </ac:spMkLst>
        </pc:spChg>
      </pc:sldChg>
      <pc:sldChg chg="add del">
        <pc:chgData name="Martyn Dowsett" userId="21a41e3d52bdabef" providerId="LiveId" clId="{66B9E380-3016-474D-B874-A39A4041D562}" dt="2023-05-29T13:42:41.399" v="505" actId="47"/>
        <pc:sldMkLst>
          <pc:docMk/>
          <pc:sldMk cId="578043944" sldId="1576"/>
        </pc:sldMkLst>
      </pc:sldChg>
      <pc:sldChg chg="add">
        <pc:chgData name="Martyn Dowsett" userId="21a41e3d52bdabef" providerId="LiveId" clId="{66B9E380-3016-474D-B874-A39A4041D562}" dt="2023-05-29T13:43:34.004" v="517"/>
        <pc:sldMkLst>
          <pc:docMk/>
          <pc:sldMk cId="2021877840" sldId="1577"/>
        </pc:sldMkLst>
      </pc:sldChg>
      <pc:sldChg chg="add">
        <pc:chgData name="Martyn Dowsett" userId="21a41e3d52bdabef" providerId="LiveId" clId="{66B9E380-3016-474D-B874-A39A4041D562}" dt="2023-05-29T13:43:36.660" v="518"/>
        <pc:sldMkLst>
          <pc:docMk/>
          <pc:sldMk cId="2842763737" sldId="1578"/>
        </pc:sldMkLst>
      </pc:sldChg>
      <pc:sldChg chg="add">
        <pc:chgData name="Martyn Dowsett" userId="21a41e3d52bdabef" providerId="LiveId" clId="{66B9E380-3016-474D-B874-A39A4041D562}" dt="2023-05-29T13:47:07.568" v="519"/>
        <pc:sldMkLst>
          <pc:docMk/>
          <pc:sldMk cId="761137767" sldId="1579"/>
        </pc:sldMkLst>
      </pc:sldChg>
      <pc:sldChg chg="add">
        <pc:chgData name="Martyn Dowsett" userId="21a41e3d52bdabef" providerId="LiveId" clId="{66B9E380-3016-474D-B874-A39A4041D562}" dt="2023-05-29T13:47:07.568" v="519"/>
        <pc:sldMkLst>
          <pc:docMk/>
          <pc:sldMk cId="2004130484" sldId="1580"/>
        </pc:sldMkLst>
      </pc:sldChg>
      <pc:sldChg chg="add">
        <pc:chgData name="Martyn Dowsett" userId="21a41e3d52bdabef" providerId="LiveId" clId="{66B9E380-3016-474D-B874-A39A4041D562}" dt="2023-05-29T13:47:07.568" v="519"/>
        <pc:sldMkLst>
          <pc:docMk/>
          <pc:sldMk cId="2453975503" sldId="1581"/>
        </pc:sldMkLst>
      </pc:sldChg>
      <pc:sldChg chg="add">
        <pc:chgData name="Martyn Dowsett" userId="21a41e3d52bdabef" providerId="LiveId" clId="{66B9E380-3016-474D-B874-A39A4041D562}" dt="2023-05-29T13:47:07.568" v="519"/>
        <pc:sldMkLst>
          <pc:docMk/>
          <pc:sldMk cId="168914202" sldId="1582"/>
        </pc:sldMkLst>
      </pc:sldChg>
      <pc:sldChg chg="add">
        <pc:chgData name="Martyn Dowsett" userId="21a41e3d52bdabef" providerId="LiveId" clId="{66B9E380-3016-474D-B874-A39A4041D562}" dt="2023-05-29T13:47:07.568" v="519"/>
        <pc:sldMkLst>
          <pc:docMk/>
          <pc:sldMk cId="4102842148" sldId="1583"/>
        </pc:sldMkLst>
      </pc:sldChg>
      <pc:sldChg chg="add">
        <pc:chgData name="Martyn Dowsett" userId="21a41e3d52bdabef" providerId="LiveId" clId="{66B9E380-3016-474D-B874-A39A4041D562}" dt="2023-05-29T13:47:07.568" v="519"/>
        <pc:sldMkLst>
          <pc:docMk/>
          <pc:sldMk cId="3482374682" sldId="1584"/>
        </pc:sldMkLst>
      </pc:sldChg>
      <pc:sldChg chg="modSp add mod">
        <pc:chgData name="Martyn Dowsett" userId="21a41e3d52bdabef" providerId="LiveId" clId="{66B9E380-3016-474D-B874-A39A4041D562}" dt="2023-05-29T13:48:18.740" v="526"/>
        <pc:sldMkLst>
          <pc:docMk/>
          <pc:sldMk cId="4158533502" sldId="1585"/>
        </pc:sldMkLst>
        <pc:spChg chg="mod">
          <ac:chgData name="Martyn Dowsett" userId="21a41e3d52bdabef" providerId="LiveId" clId="{66B9E380-3016-474D-B874-A39A4041D562}" dt="2023-05-29T13:48:18.740" v="526"/>
          <ac:spMkLst>
            <pc:docMk/>
            <pc:sldMk cId="4158533502" sldId="1585"/>
            <ac:spMk id="5" creationId="{60BFCAB2-6235-5067-A268-501914C69760}"/>
          </ac:spMkLst>
        </pc:spChg>
      </pc:sldChg>
      <pc:sldChg chg="modSp add mod">
        <pc:chgData name="Martyn Dowsett" userId="21a41e3d52bdabef" providerId="LiveId" clId="{66B9E380-3016-474D-B874-A39A4041D562}" dt="2023-05-29T13:48:25" v="527"/>
        <pc:sldMkLst>
          <pc:docMk/>
          <pc:sldMk cId="4013997148" sldId="1586"/>
        </pc:sldMkLst>
        <pc:spChg chg="mod">
          <ac:chgData name="Martyn Dowsett" userId="21a41e3d52bdabef" providerId="LiveId" clId="{66B9E380-3016-474D-B874-A39A4041D562}" dt="2023-05-29T13:48:25" v="527"/>
          <ac:spMkLst>
            <pc:docMk/>
            <pc:sldMk cId="4013997148" sldId="1586"/>
            <ac:spMk id="5" creationId="{60BFCAB2-6235-5067-A268-501914C69760}"/>
          </ac:spMkLst>
        </pc:spChg>
      </pc:sldChg>
      <pc:sldChg chg="modSp add mod">
        <pc:chgData name="Martyn Dowsett" userId="21a41e3d52bdabef" providerId="LiveId" clId="{66B9E380-3016-474D-B874-A39A4041D562}" dt="2023-05-29T13:48:31.476" v="528"/>
        <pc:sldMkLst>
          <pc:docMk/>
          <pc:sldMk cId="2702502175" sldId="1587"/>
        </pc:sldMkLst>
        <pc:spChg chg="mod">
          <ac:chgData name="Martyn Dowsett" userId="21a41e3d52bdabef" providerId="LiveId" clId="{66B9E380-3016-474D-B874-A39A4041D562}" dt="2023-05-29T13:48:31.476" v="528"/>
          <ac:spMkLst>
            <pc:docMk/>
            <pc:sldMk cId="2702502175" sldId="1587"/>
            <ac:spMk id="5" creationId="{60BFCAB2-6235-5067-A268-501914C69760}"/>
          </ac:spMkLst>
        </pc:spChg>
      </pc:sldChg>
    </pc:docChg>
  </pc:docChgLst>
  <pc:docChgLst>
    <pc:chgData name="Martyn Dowsett" userId="21a41e3d52bdabef" providerId="LiveId" clId="{54F8B397-E709-40F2-A145-F5AC470B97D3}"/>
    <pc:docChg chg="undo custSel addSld delSld modSld">
      <pc:chgData name="Martyn Dowsett" userId="21a41e3d52bdabef" providerId="LiveId" clId="{54F8B397-E709-40F2-A145-F5AC470B97D3}" dt="2023-02-10T13:35:52.894" v="679" actId="27636"/>
      <pc:docMkLst>
        <pc:docMk/>
      </pc:docMkLst>
      <pc:sldChg chg="modSp mod">
        <pc:chgData name="Martyn Dowsett" userId="21a41e3d52bdabef" providerId="LiveId" clId="{54F8B397-E709-40F2-A145-F5AC470B97D3}" dt="2023-02-08T15:41:47.729" v="443" actId="313"/>
        <pc:sldMkLst>
          <pc:docMk/>
          <pc:sldMk cId="3167172060" sldId="258"/>
        </pc:sldMkLst>
        <pc:spChg chg="mod">
          <ac:chgData name="Martyn Dowsett" userId="21a41e3d52bdabef" providerId="LiveId" clId="{54F8B397-E709-40F2-A145-F5AC470B97D3}" dt="2023-02-08T15:41:47.729" v="443" actId="313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Martyn Dowsett" userId="21a41e3d52bdabef" providerId="LiveId" clId="{54F8B397-E709-40F2-A145-F5AC470B97D3}" dt="2023-02-08T14:20:20.482" v="4" actId="5793"/>
          <ac:spMkLst>
            <pc:docMk/>
            <pc:sldMk cId="3167172060" sldId="258"/>
            <ac:spMk id="5" creationId="{C1FDEC25-F33F-4868-1A22-A6815336C71E}"/>
          </ac:spMkLst>
        </pc:spChg>
      </pc:sldChg>
      <pc:sldChg chg="delSp modSp del mod">
        <pc:chgData name="Martyn Dowsett" userId="21a41e3d52bdabef" providerId="LiveId" clId="{54F8B397-E709-40F2-A145-F5AC470B97D3}" dt="2023-02-08T14:21:32.122" v="20" actId="47"/>
        <pc:sldMkLst>
          <pc:docMk/>
          <pc:sldMk cId="534869998" sldId="280"/>
        </pc:sldMkLst>
        <pc:spChg chg="del mod">
          <ac:chgData name="Martyn Dowsett" userId="21a41e3d52bdabef" providerId="LiveId" clId="{54F8B397-E709-40F2-A145-F5AC470B97D3}" dt="2023-02-08T14:21:15.141" v="18"/>
          <ac:spMkLst>
            <pc:docMk/>
            <pc:sldMk cId="534869998" sldId="280"/>
            <ac:spMk id="2" creationId="{00000000-0000-0000-0000-000000000000}"/>
          </ac:spMkLst>
        </pc:spChg>
      </pc:sldChg>
      <pc:sldChg chg="del">
        <pc:chgData name="Martyn Dowsett" userId="21a41e3d52bdabef" providerId="LiveId" clId="{54F8B397-E709-40F2-A145-F5AC470B97D3}" dt="2023-02-08T14:21:33.950" v="21" actId="47"/>
        <pc:sldMkLst>
          <pc:docMk/>
          <pc:sldMk cId="1692236155" sldId="281"/>
        </pc:sldMkLst>
      </pc:sldChg>
      <pc:sldChg chg="del">
        <pc:chgData name="Martyn Dowsett" userId="21a41e3d52bdabef" providerId="LiveId" clId="{54F8B397-E709-40F2-A145-F5AC470B97D3}" dt="2023-02-08T14:21:36.684" v="23" actId="47"/>
        <pc:sldMkLst>
          <pc:docMk/>
          <pc:sldMk cId="3519310923" sldId="282"/>
        </pc:sldMkLst>
      </pc:sldChg>
      <pc:sldChg chg="del">
        <pc:chgData name="Martyn Dowsett" userId="21a41e3d52bdabef" providerId="LiveId" clId="{54F8B397-E709-40F2-A145-F5AC470B97D3}" dt="2023-02-08T14:32:32.792" v="200" actId="47"/>
        <pc:sldMkLst>
          <pc:docMk/>
          <pc:sldMk cId="577571620" sldId="609"/>
        </pc:sldMkLst>
      </pc:sldChg>
      <pc:sldChg chg="del">
        <pc:chgData name="Martyn Dowsett" userId="21a41e3d52bdabef" providerId="LiveId" clId="{54F8B397-E709-40F2-A145-F5AC470B97D3}" dt="2023-02-08T14:32:34.479" v="201" actId="47"/>
        <pc:sldMkLst>
          <pc:docMk/>
          <pc:sldMk cId="2143862035" sldId="610"/>
        </pc:sldMkLst>
      </pc:sldChg>
      <pc:sldChg chg="del">
        <pc:chgData name="Martyn Dowsett" userId="21a41e3d52bdabef" providerId="LiveId" clId="{54F8B397-E709-40F2-A145-F5AC470B97D3}" dt="2023-02-08T14:32:36.229" v="202" actId="47"/>
        <pc:sldMkLst>
          <pc:docMk/>
          <pc:sldMk cId="2068203104" sldId="611"/>
        </pc:sldMkLst>
      </pc:sldChg>
      <pc:sldChg chg="modSp del mod">
        <pc:chgData name="Martyn Dowsett" userId="21a41e3d52bdabef" providerId="LiveId" clId="{54F8B397-E709-40F2-A145-F5AC470B97D3}" dt="2023-02-08T14:26:50.779" v="85" actId="47"/>
        <pc:sldMkLst>
          <pc:docMk/>
          <pc:sldMk cId="0" sldId="868"/>
        </pc:sldMkLst>
        <pc:spChg chg="mod">
          <ac:chgData name="Martyn Dowsett" userId="21a41e3d52bdabef" providerId="LiveId" clId="{54F8B397-E709-40F2-A145-F5AC470B97D3}" dt="2023-02-08T14:26:35.810" v="81" actId="21"/>
          <ac:spMkLst>
            <pc:docMk/>
            <pc:sldMk cId="0" sldId="868"/>
            <ac:spMk id="2" creationId="{860DB30C-E01E-46E2-8228-FFF8D356B675}"/>
          </ac:spMkLst>
        </pc:spChg>
      </pc:sldChg>
      <pc:sldChg chg="del">
        <pc:chgData name="Martyn Dowsett" userId="21a41e3d52bdabef" providerId="LiveId" clId="{54F8B397-E709-40F2-A145-F5AC470B97D3}" dt="2023-02-08T14:29:22.736" v="127" actId="47"/>
        <pc:sldMkLst>
          <pc:docMk/>
          <pc:sldMk cId="0" sldId="870"/>
        </pc:sldMkLst>
      </pc:sldChg>
      <pc:sldChg chg="del">
        <pc:chgData name="Martyn Dowsett" userId="21a41e3d52bdabef" providerId="LiveId" clId="{54F8B397-E709-40F2-A145-F5AC470B97D3}" dt="2023-02-08T14:25:32.349" v="70" actId="47"/>
        <pc:sldMkLst>
          <pc:docMk/>
          <pc:sldMk cId="0" sldId="871"/>
        </pc:sldMkLst>
      </pc:sldChg>
      <pc:sldChg chg="del">
        <pc:chgData name="Martyn Dowsett" userId="21a41e3d52bdabef" providerId="LiveId" clId="{54F8B397-E709-40F2-A145-F5AC470B97D3}" dt="2023-02-08T14:39:25.208" v="287" actId="47"/>
        <pc:sldMkLst>
          <pc:docMk/>
          <pc:sldMk cId="0" sldId="895"/>
        </pc:sldMkLst>
      </pc:sldChg>
      <pc:sldChg chg="del">
        <pc:chgData name="Martyn Dowsett" userId="21a41e3d52bdabef" providerId="LiveId" clId="{54F8B397-E709-40F2-A145-F5AC470B97D3}" dt="2023-02-08T14:39:25.208" v="287" actId="47"/>
        <pc:sldMkLst>
          <pc:docMk/>
          <pc:sldMk cId="0" sldId="897"/>
        </pc:sldMkLst>
      </pc:sldChg>
      <pc:sldChg chg="del">
        <pc:chgData name="Martyn Dowsett" userId="21a41e3d52bdabef" providerId="LiveId" clId="{54F8B397-E709-40F2-A145-F5AC470B97D3}" dt="2023-02-08T14:39:25.208" v="287" actId="47"/>
        <pc:sldMkLst>
          <pc:docMk/>
          <pc:sldMk cId="0" sldId="898"/>
        </pc:sldMkLst>
      </pc:sldChg>
      <pc:sldChg chg="del">
        <pc:chgData name="Martyn Dowsett" userId="21a41e3d52bdabef" providerId="LiveId" clId="{54F8B397-E709-40F2-A145-F5AC470B97D3}" dt="2023-02-08T14:39:25.208" v="287" actId="47"/>
        <pc:sldMkLst>
          <pc:docMk/>
          <pc:sldMk cId="0" sldId="899"/>
        </pc:sldMkLst>
      </pc:sldChg>
      <pc:sldChg chg="del">
        <pc:chgData name="Martyn Dowsett" userId="21a41e3d52bdabef" providerId="LiveId" clId="{54F8B397-E709-40F2-A145-F5AC470B97D3}" dt="2023-02-08T14:35:05.732" v="232" actId="47"/>
        <pc:sldMkLst>
          <pc:docMk/>
          <pc:sldMk cId="1992510618" sldId="981"/>
        </pc:sldMkLst>
      </pc:sldChg>
      <pc:sldChg chg="del">
        <pc:chgData name="Martyn Dowsett" userId="21a41e3d52bdabef" providerId="LiveId" clId="{54F8B397-E709-40F2-A145-F5AC470B97D3}" dt="2023-02-08T14:35:04.872" v="231" actId="47"/>
        <pc:sldMkLst>
          <pc:docMk/>
          <pc:sldMk cId="3632205795" sldId="982"/>
        </pc:sldMkLst>
      </pc:sldChg>
      <pc:sldChg chg="del">
        <pc:chgData name="Martyn Dowsett" userId="21a41e3d52bdabef" providerId="LiveId" clId="{54F8B397-E709-40F2-A145-F5AC470B97D3}" dt="2023-02-08T14:35:07.184" v="233" actId="47"/>
        <pc:sldMkLst>
          <pc:docMk/>
          <pc:sldMk cId="3542829069" sldId="983"/>
        </pc:sldMkLst>
      </pc:sldChg>
      <pc:sldChg chg="del">
        <pc:chgData name="Martyn Dowsett" userId="21a41e3d52bdabef" providerId="LiveId" clId="{54F8B397-E709-40F2-A145-F5AC470B97D3}" dt="2023-02-08T14:43:36.264" v="349" actId="47"/>
        <pc:sldMkLst>
          <pc:docMk/>
          <pc:sldMk cId="2037675265" sldId="1016"/>
        </pc:sldMkLst>
      </pc:sldChg>
      <pc:sldChg chg="del">
        <pc:chgData name="Martyn Dowsett" userId="21a41e3d52bdabef" providerId="LiveId" clId="{54F8B397-E709-40F2-A145-F5AC470B97D3}" dt="2023-02-08T14:43:37.999" v="350" actId="47"/>
        <pc:sldMkLst>
          <pc:docMk/>
          <pc:sldMk cId="1415728048" sldId="1017"/>
        </pc:sldMkLst>
      </pc:sldChg>
      <pc:sldChg chg="del">
        <pc:chgData name="Martyn Dowsett" userId="21a41e3d52bdabef" providerId="LiveId" clId="{54F8B397-E709-40F2-A145-F5AC470B97D3}" dt="2023-02-08T14:43:38.733" v="351" actId="47"/>
        <pc:sldMkLst>
          <pc:docMk/>
          <pc:sldMk cId="1209517751" sldId="1018"/>
        </pc:sldMkLst>
      </pc:sldChg>
      <pc:sldChg chg="modSp del mod">
        <pc:chgData name="Martyn Dowsett" userId="21a41e3d52bdabef" providerId="LiveId" clId="{54F8B397-E709-40F2-A145-F5AC470B97D3}" dt="2023-02-08T16:03:32.823" v="509" actId="47"/>
        <pc:sldMkLst>
          <pc:docMk/>
          <pc:sldMk cId="4176836570" sldId="1066"/>
        </pc:sldMkLst>
        <pc:spChg chg="mod">
          <ac:chgData name="Martyn Dowsett" userId="21a41e3d52bdabef" providerId="LiveId" clId="{54F8B397-E709-40F2-A145-F5AC470B97D3}" dt="2023-02-08T14:20:43.086" v="13" actId="20577"/>
          <ac:spMkLst>
            <pc:docMk/>
            <pc:sldMk cId="4176836570" sldId="1066"/>
            <ac:spMk id="2" creationId="{DF22E6EA-9C46-54CA-C7C4-61E5AACB970F}"/>
          </ac:spMkLst>
        </pc:spChg>
        <pc:spChg chg="mod">
          <ac:chgData name="Martyn Dowsett" userId="21a41e3d52bdabef" providerId="LiveId" clId="{54F8B397-E709-40F2-A145-F5AC470B97D3}" dt="2023-02-08T14:20:59.488" v="14"/>
          <ac:spMkLst>
            <pc:docMk/>
            <pc:sldMk cId="4176836570" sldId="1066"/>
            <ac:spMk id="7" creationId="{8C57A12D-6DDB-5D20-115F-50F57B660ED7}"/>
          </ac:spMkLst>
        </pc:spChg>
      </pc:sldChg>
      <pc:sldChg chg="modSp mod">
        <pc:chgData name="Martyn Dowsett" userId="21a41e3d52bdabef" providerId="LiveId" clId="{54F8B397-E709-40F2-A145-F5AC470B97D3}" dt="2023-02-08T14:23:22.083" v="52" actId="20577"/>
        <pc:sldMkLst>
          <pc:docMk/>
          <pc:sldMk cId="3359449021" sldId="1087"/>
        </pc:sldMkLst>
        <pc:spChg chg="mod">
          <ac:chgData name="Martyn Dowsett" userId="21a41e3d52bdabef" providerId="LiveId" clId="{54F8B397-E709-40F2-A145-F5AC470B97D3}" dt="2023-02-08T14:23:22.083" v="52" actId="20577"/>
          <ac:spMkLst>
            <pc:docMk/>
            <pc:sldMk cId="3359449021" sldId="1087"/>
            <ac:spMk id="3" creationId="{37846BE1-EA6C-A0DE-E7B4-401649786642}"/>
          </ac:spMkLst>
        </pc:spChg>
      </pc:sldChg>
      <pc:sldChg chg="modSp mod">
        <pc:chgData name="Martyn Dowsett" userId="21a41e3d52bdabef" providerId="LiveId" clId="{54F8B397-E709-40F2-A145-F5AC470B97D3}" dt="2023-02-08T14:24:09.881" v="60" actId="6549"/>
        <pc:sldMkLst>
          <pc:docMk/>
          <pc:sldMk cId="2886344829" sldId="1088"/>
        </pc:sldMkLst>
        <pc:spChg chg="mod">
          <ac:chgData name="Martyn Dowsett" userId="21a41e3d52bdabef" providerId="LiveId" clId="{54F8B397-E709-40F2-A145-F5AC470B97D3}" dt="2023-02-08T14:24:09.881" v="60" actId="6549"/>
          <ac:spMkLst>
            <pc:docMk/>
            <pc:sldMk cId="2886344829" sldId="1088"/>
            <ac:spMk id="4" creationId="{4D3D9C1B-C810-DF1D-CA80-BCCCC14ED7AF}"/>
          </ac:spMkLst>
        </pc:spChg>
      </pc:sldChg>
      <pc:sldChg chg="addSp delSp modSp mod">
        <pc:chgData name="Martyn Dowsett" userId="21a41e3d52bdabef" providerId="LiveId" clId="{54F8B397-E709-40F2-A145-F5AC470B97D3}" dt="2023-02-08T14:30:52.146" v="142" actId="113"/>
        <pc:sldMkLst>
          <pc:docMk/>
          <pc:sldMk cId="2555914948" sldId="1097"/>
        </pc:sldMkLst>
        <pc:spChg chg="del">
          <ac:chgData name="Martyn Dowsett" userId="21a41e3d52bdabef" providerId="LiveId" clId="{54F8B397-E709-40F2-A145-F5AC470B97D3}" dt="2023-02-08T14:29:43.681" v="128" actId="478"/>
          <ac:spMkLst>
            <pc:docMk/>
            <pc:sldMk cId="2555914948" sldId="1097"/>
            <ac:spMk id="3" creationId="{D72EBD7F-4AD7-BA77-5FB6-4B0142D78605}"/>
          </ac:spMkLst>
        </pc:spChg>
        <pc:spChg chg="mod">
          <ac:chgData name="Martyn Dowsett" userId="21a41e3d52bdabef" providerId="LiveId" clId="{54F8B397-E709-40F2-A145-F5AC470B97D3}" dt="2023-02-08T14:29:59.077" v="132" actId="20577"/>
          <ac:spMkLst>
            <pc:docMk/>
            <pc:sldMk cId="2555914948" sldId="1097"/>
            <ac:spMk id="4" creationId="{104E739F-34BC-7C0F-5318-A8A71614E2AD}"/>
          </ac:spMkLst>
        </pc:spChg>
        <pc:spChg chg="del">
          <ac:chgData name="Martyn Dowsett" userId="21a41e3d52bdabef" providerId="LiveId" clId="{54F8B397-E709-40F2-A145-F5AC470B97D3}" dt="2023-02-08T14:29:50.413" v="130" actId="478"/>
          <ac:spMkLst>
            <pc:docMk/>
            <pc:sldMk cId="2555914948" sldId="1097"/>
            <ac:spMk id="6" creationId="{6198B475-C43A-3ACA-B3E4-87DC0512DF26}"/>
          </ac:spMkLst>
        </pc:spChg>
        <pc:spChg chg="add del mod">
          <ac:chgData name="Martyn Dowsett" userId="21a41e3d52bdabef" providerId="LiveId" clId="{54F8B397-E709-40F2-A145-F5AC470B97D3}" dt="2023-02-08T14:29:46.697" v="129" actId="478"/>
          <ac:spMkLst>
            <pc:docMk/>
            <pc:sldMk cId="2555914948" sldId="1097"/>
            <ac:spMk id="7" creationId="{E4B7814D-3AD9-9F55-8DD3-ACD4E7950338}"/>
          </ac:spMkLst>
        </pc:spChg>
        <pc:spChg chg="add del mod">
          <ac:chgData name="Martyn Dowsett" userId="21a41e3d52bdabef" providerId="LiveId" clId="{54F8B397-E709-40F2-A145-F5AC470B97D3}" dt="2023-02-08T14:29:54.838" v="131"/>
          <ac:spMkLst>
            <pc:docMk/>
            <pc:sldMk cId="2555914948" sldId="1097"/>
            <ac:spMk id="8" creationId="{120824A9-590A-BBE5-B463-08BA405B1871}"/>
          </ac:spMkLst>
        </pc:spChg>
        <pc:spChg chg="add mod">
          <ac:chgData name="Martyn Dowsett" userId="21a41e3d52bdabef" providerId="LiveId" clId="{54F8B397-E709-40F2-A145-F5AC470B97D3}" dt="2023-02-08T14:30:52.146" v="142" actId="113"/>
          <ac:spMkLst>
            <pc:docMk/>
            <pc:sldMk cId="2555914948" sldId="1097"/>
            <ac:spMk id="9" creationId="{39C9723B-1B2B-75B2-F702-42D6C42C804B}"/>
          </ac:spMkLst>
        </pc:spChg>
      </pc:sldChg>
      <pc:sldChg chg="modSp mod">
        <pc:chgData name="Martyn Dowsett" userId="21a41e3d52bdabef" providerId="LiveId" clId="{54F8B397-E709-40F2-A145-F5AC470B97D3}" dt="2023-02-08T14:31:17.831" v="152"/>
        <pc:sldMkLst>
          <pc:docMk/>
          <pc:sldMk cId="2070923110" sldId="1098"/>
        </pc:sldMkLst>
        <pc:spChg chg="mod">
          <ac:chgData name="Martyn Dowsett" userId="21a41e3d52bdabef" providerId="LiveId" clId="{54F8B397-E709-40F2-A145-F5AC470B97D3}" dt="2023-02-08T14:31:04.492" v="151" actId="20577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Martyn Dowsett" userId="21a41e3d52bdabef" providerId="LiveId" clId="{54F8B397-E709-40F2-A145-F5AC470B97D3}" dt="2023-02-08T14:31:17.831" v="152"/>
          <ac:spMkLst>
            <pc:docMk/>
            <pc:sldMk cId="2070923110" sldId="1098"/>
            <ac:spMk id="8" creationId="{CA9CA950-FEC1-926A-3027-CB25B9AAE534}"/>
          </ac:spMkLst>
        </pc:spChg>
      </pc:sldChg>
      <pc:sldChg chg="modSp mod">
        <pc:chgData name="Martyn Dowsett" userId="21a41e3d52bdabef" providerId="LiveId" clId="{54F8B397-E709-40F2-A145-F5AC470B97D3}" dt="2023-02-08T14:33:48.470" v="213" actId="20577"/>
        <pc:sldMkLst>
          <pc:docMk/>
          <pc:sldMk cId="1470877450" sldId="1104"/>
        </pc:sldMkLst>
        <pc:spChg chg="mod">
          <ac:chgData name="Martyn Dowsett" userId="21a41e3d52bdabef" providerId="LiveId" clId="{54F8B397-E709-40F2-A145-F5AC470B97D3}" dt="2023-02-08T14:33:48.470" v="213" actId="20577"/>
          <ac:spMkLst>
            <pc:docMk/>
            <pc:sldMk cId="1470877450" sldId="1104"/>
            <ac:spMk id="2" creationId="{CDC181BB-F07C-4483-D459-8C6D8B17E914}"/>
          </ac:spMkLst>
        </pc:spChg>
      </pc:sldChg>
      <pc:sldChg chg="modSp mod">
        <pc:chgData name="Martyn Dowsett" userId="21a41e3d52bdabef" providerId="LiveId" clId="{54F8B397-E709-40F2-A145-F5AC470B97D3}" dt="2023-02-08T14:34:13.233" v="218" actId="20577"/>
        <pc:sldMkLst>
          <pc:docMk/>
          <pc:sldMk cId="954333141" sldId="1105"/>
        </pc:sldMkLst>
        <pc:spChg chg="mod">
          <ac:chgData name="Martyn Dowsett" userId="21a41e3d52bdabef" providerId="LiveId" clId="{54F8B397-E709-40F2-A145-F5AC470B97D3}" dt="2023-02-08T14:34:13.233" v="218" actId="20577"/>
          <ac:spMkLst>
            <pc:docMk/>
            <pc:sldMk cId="954333141" sldId="1105"/>
            <ac:spMk id="13" creationId="{9BCB19DD-68D1-6BD5-1A66-4481311B3864}"/>
          </ac:spMkLst>
        </pc:spChg>
      </pc:sldChg>
      <pc:sldChg chg="modSp del mod">
        <pc:chgData name="Martyn Dowsett" userId="21a41e3d52bdabef" providerId="LiveId" clId="{54F8B397-E709-40F2-A145-F5AC470B97D3}" dt="2023-02-08T16:04:11.422" v="514" actId="47"/>
        <pc:sldMkLst>
          <pc:docMk/>
          <pc:sldMk cId="2876352025" sldId="1106"/>
        </pc:sldMkLst>
        <pc:spChg chg="mod">
          <ac:chgData name="Martyn Dowsett" userId="21a41e3d52bdabef" providerId="LiveId" clId="{54F8B397-E709-40F2-A145-F5AC470B97D3}" dt="2023-02-08T14:34:31.307" v="221" actId="20577"/>
          <ac:spMkLst>
            <pc:docMk/>
            <pc:sldMk cId="2876352025" sldId="1106"/>
            <ac:spMk id="2" creationId="{DF22E6EA-9C46-54CA-C7C4-61E5AACB970F}"/>
          </ac:spMkLst>
        </pc:spChg>
        <pc:spChg chg="mod">
          <ac:chgData name="Martyn Dowsett" userId="21a41e3d52bdabef" providerId="LiveId" clId="{54F8B397-E709-40F2-A145-F5AC470B97D3}" dt="2023-02-08T14:34:48.732" v="225" actId="20577"/>
          <ac:spMkLst>
            <pc:docMk/>
            <pc:sldMk cId="2876352025" sldId="1106"/>
            <ac:spMk id="7" creationId="{8C57A12D-6DDB-5D20-115F-50F57B660ED7}"/>
          </ac:spMkLst>
        </pc:spChg>
        <pc:picChg chg="mod">
          <ac:chgData name="Martyn Dowsett" userId="21a41e3d52bdabef" providerId="LiveId" clId="{54F8B397-E709-40F2-A145-F5AC470B97D3}" dt="2023-02-08T14:34:49.873" v="226" actId="1076"/>
          <ac:picMkLst>
            <pc:docMk/>
            <pc:sldMk cId="2876352025" sldId="1106"/>
            <ac:picMk id="6" creationId="{EE5F98F0-0E6D-0843-047D-D862FA5B1892}"/>
          </ac:picMkLst>
        </pc:picChg>
      </pc:sldChg>
      <pc:sldChg chg="del">
        <pc:chgData name="Martyn Dowsett" userId="21a41e3d52bdabef" providerId="LiveId" clId="{54F8B397-E709-40F2-A145-F5AC470B97D3}" dt="2023-02-08T14:41:20.326" v="298" actId="47"/>
        <pc:sldMkLst>
          <pc:docMk/>
          <pc:sldMk cId="305213087" sldId="1120"/>
        </pc:sldMkLst>
      </pc:sldChg>
      <pc:sldChg chg="del">
        <pc:chgData name="Martyn Dowsett" userId="21a41e3d52bdabef" providerId="LiveId" clId="{54F8B397-E709-40F2-A145-F5AC470B97D3}" dt="2023-02-08T14:42:48.039" v="312" actId="47"/>
        <pc:sldMkLst>
          <pc:docMk/>
          <pc:sldMk cId="1938083950" sldId="1124"/>
        </pc:sldMkLst>
      </pc:sldChg>
      <pc:sldChg chg="modSp del mod">
        <pc:chgData name="Martyn Dowsett" userId="21a41e3d52bdabef" providerId="LiveId" clId="{54F8B397-E709-40F2-A145-F5AC470B97D3}" dt="2023-02-08T16:05:00.265" v="523" actId="47"/>
        <pc:sldMkLst>
          <pc:docMk/>
          <pc:sldMk cId="968291329" sldId="1126"/>
        </pc:sldMkLst>
        <pc:spChg chg="mod">
          <ac:chgData name="Martyn Dowsett" userId="21a41e3d52bdabef" providerId="LiveId" clId="{54F8B397-E709-40F2-A145-F5AC470B97D3}" dt="2023-02-08T14:43:07.014" v="315" actId="20577"/>
          <ac:spMkLst>
            <pc:docMk/>
            <pc:sldMk cId="968291329" sldId="1126"/>
            <ac:spMk id="2" creationId="{DF22E6EA-9C46-54CA-C7C4-61E5AACB970F}"/>
          </ac:spMkLst>
        </pc:spChg>
        <pc:spChg chg="mod">
          <ac:chgData name="Martyn Dowsett" userId="21a41e3d52bdabef" providerId="LiveId" clId="{54F8B397-E709-40F2-A145-F5AC470B97D3}" dt="2023-02-08T14:43:20.842" v="344" actId="20577"/>
          <ac:spMkLst>
            <pc:docMk/>
            <pc:sldMk cId="968291329" sldId="1126"/>
            <ac:spMk id="7" creationId="{8C57A12D-6DDB-5D20-115F-50F57B660ED7}"/>
          </ac:spMkLst>
        </pc:spChg>
        <pc:picChg chg="mod">
          <ac:chgData name="Martyn Dowsett" userId="21a41e3d52bdabef" providerId="LiveId" clId="{54F8B397-E709-40F2-A145-F5AC470B97D3}" dt="2023-02-08T16:04:25.183" v="516" actId="1076"/>
          <ac:picMkLst>
            <pc:docMk/>
            <pc:sldMk cId="968291329" sldId="1126"/>
            <ac:picMk id="6" creationId="{EE5F98F0-0E6D-0843-047D-D862FA5B1892}"/>
          </ac:picMkLst>
        </pc:picChg>
      </pc:sldChg>
      <pc:sldChg chg="modSp mod">
        <pc:chgData name="Martyn Dowsett" userId="21a41e3d52bdabef" providerId="LiveId" clId="{54F8B397-E709-40F2-A145-F5AC470B97D3}" dt="2023-02-08T14:43:50.874" v="364" actId="5793"/>
        <pc:sldMkLst>
          <pc:docMk/>
          <pc:sldMk cId="3005069420" sldId="1127"/>
        </pc:sldMkLst>
        <pc:spChg chg="mod">
          <ac:chgData name="Martyn Dowsett" userId="21a41e3d52bdabef" providerId="LiveId" clId="{54F8B397-E709-40F2-A145-F5AC470B97D3}" dt="2023-02-08T14:43:50.874" v="364" actId="5793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Martyn Dowsett" userId="21a41e3d52bdabef" providerId="LiveId" clId="{54F8B397-E709-40F2-A145-F5AC470B97D3}" dt="2023-02-08T14:43:44.921" v="356" actId="5793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Martyn Dowsett" userId="21a41e3d52bdabef" providerId="LiveId" clId="{54F8B397-E709-40F2-A145-F5AC470B97D3}" dt="2023-02-10T13:32:47.365" v="578" actId="20577"/>
        <pc:sldMkLst>
          <pc:docMk/>
          <pc:sldMk cId="1361693225" sldId="1128"/>
        </pc:sldMkLst>
        <pc:spChg chg="mod">
          <ac:chgData name="Martyn Dowsett" userId="21a41e3d52bdabef" providerId="LiveId" clId="{54F8B397-E709-40F2-A145-F5AC470B97D3}" dt="2023-02-10T13:32:47.365" v="578" actId="20577"/>
          <ac:spMkLst>
            <pc:docMk/>
            <pc:sldMk cId="1361693225" sldId="1128"/>
            <ac:spMk id="8" creationId="{B02CFE27-1000-C5DF-5316-2CE10CFBC428}"/>
          </ac:spMkLst>
        </pc:spChg>
      </pc:sldChg>
      <pc:sldChg chg="modSp mod">
        <pc:chgData name="Martyn Dowsett" userId="21a41e3d52bdabef" providerId="LiveId" clId="{54F8B397-E709-40F2-A145-F5AC470B97D3}" dt="2023-02-10T13:34:08.983" v="607" actId="20577"/>
        <pc:sldMkLst>
          <pc:docMk/>
          <pc:sldMk cId="562915634" sldId="1130"/>
        </pc:sldMkLst>
        <pc:spChg chg="mod">
          <ac:chgData name="Martyn Dowsett" userId="21a41e3d52bdabef" providerId="LiveId" clId="{54F8B397-E709-40F2-A145-F5AC470B97D3}" dt="2023-02-10T13:33:54.840" v="594" actId="20577"/>
          <ac:spMkLst>
            <pc:docMk/>
            <pc:sldMk cId="562915634" sldId="1130"/>
            <ac:spMk id="2" creationId="{7FA8ACC9-62E6-BADB-5ACE-59A8AD9FF89C}"/>
          </ac:spMkLst>
        </pc:spChg>
        <pc:spChg chg="mod">
          <ac:chgData name="Martyn Dowsett" userId="21a41e3d52bdabef" providerId="LiveId" clId="{54F8B397-E709-40F2-A145-F5AC470B97D3}" dt="2023-02-10T13:34:08.983" v="607" actId="20577"/>
          <ac:spMkLst>
            <pc:docMk/>
            <pc:sldMk cId="562915634" sldId="1130"/>
            <ac:spMk id="4" creationId="{D2CCD5C3-B784-B2E0-4A4B-5A6D7C515A3D}"/>
          </ac:spMkLst>
        </pc:spChg>
      </pc:sldChg>
      <pc:sldChg chg="delSp modSp mod">
        <pc:chgData name="Martyn Dowsett" userId="21a41e3d52bdabef" providerId="LiveId" clId="{54F8B397-E709-40F2-A145-F5AC470B97D3}" dt="2023-02-10T13:34:25.222" v="619" actId="20577"/>
        <pc:sldMkLst>
          <pc:docMk/>
          <pc:sldMk cId="921993663" sldId="1131"/>
        </pc:sldMkLst>
        <pc:spChg chg="mod">
          <ac:chgData name="Martyn Dowsett" userId="21a41e3d52bdabef" providerId="LiveId" clId="{54F8B397-E709-40F2-A145-F5AC470B97D3}" dt="2023-02-10T13:34:25.222" v="619" actId="20577"/>
          <ac:spMkLst>
            <pc:docMk/>
            <pc:sldMk cId="921993663" sldId="1131"/>
            <ac:spMk id="2" creationId="{8EF1B178-E370-AAFB-B5B8-5CF51DDFF691}"/>
          </ac:spMkLst>
        </pc:spChg>
        <pc:spChg chg="del">
          <ac:chgData name="Martyn Dowsett" userId="21a41e3d52bdabef" providerId="LiveId" clId="{54F8B397-E709-40F2-A145-F5AC470B97D3}" dt="2023-02-08T14:44:08.624" v="365" actId="478"/>
          <ac:spMkLst>
            <pc:docMk/>
            <pc:sldMk cId="921993663" sldId="1131"/>
            <ac:spMk id="5" creationId="{183D5786-7AC2-65C0-B418-1B388321FD7A}"/>
          </ac:spMkLst>
        </pc:spChg>
      </pc:sldChg>
      <pc:sldChg chg="modSp mod">
        <pc:chgData name="Martyn Dowsett" userId="21a41e3d52bdabef" providerId="LiveId" clId="{54F8B397-E709-40F2-A145-F5AC470B97D3}" dt="2023-02-10T13:35:52.894" v="679" actId="27636"/>
        <pc:sldMkLst>
          <pc:docMk/>
          <pc:sldMk cId="2059999110" sldId="1133"/>
        </pc:sldMkLst>
        <pc:spChg chg="mod">
          <ac:chgData name="Martyn Dowsett" userId="21a41e3d52bdabef" providerId="LiveId" clId="{54F8B397-E709-40F2-A145-F5AC470B97D3}" dt="2023-02-10T13:35:52.894" v="679" actId="27636"/>
          <ac:spMkLst>
            <pc:docMk/>
            <pc:sldMk cId="2059999110" sldId="1133"/>
            <ac:spMk id="2" creationId="{63BD8D47-1A94-4FAA-CDA6-D7EB0B584A98}"/>
          </ac:spMkLst>
        </pc:spChg>
      </pc:sldChg>
      <pc:sldChg chg="modSp mod">
        <pc:chgData name="Martyn Dowsett" userId="21a41e3d52bdabef" providerId="LiveId" clId="{54F8B397-E709-40F2-A145-F5AC470B97D3}" dt="2023-02-08T14:44:39.108" v="367" actId="20577"/>
        <pc:sldMkLst>
          <pc:docMk/>
          <pc:sldMk cId="3101838883" sldId="1134"/>
        </pc:sldMkLst>
        <pc:spChg chg="mod">
          <ac:chgData name="Martyn Dowsett" userId="21a41e3d52bdabef" providerId="LiveId" clId="{54F8B397-E709-40F2-A145-F5AC470B97D3}" dt="2023-02-08T14:44:39.108" v="367" actId="20577"/>
          <ac:spMkLst>
            <pc:docMk/>
            <pc:sldMk cId="3101838883" sldId="1134"/>
            <ac:spMk id="3" creationId="{37846BE1-EA6C-A0DE-E7B4-401649786642}"/>
          </ac:spMkLst>
        </pc:spChg>
      </pc:sldChg>
      <pc:sldChg chg="modSp mod">
        <pc:chgData name="Martyn Dowsett" userId="21a41e3d52bdabef" providerId="LiveId" clId="{54F8B397-E709-40F2-A145-F5AC470B97D3}" dt="2023-02-08T14:23:55.584" v="59" actId="20577"/>
        <pc:sldMkLst>
          <pc:docMk/>
          <pc:sldMk cId="1191728339" sldId="1369"/>
        </pc:sldMkLst>
        <pc:spChg chg="mod">
          <ac:chgData name="Martyn Dowsett" userId="21a41e3d52bdabef" providerId="LiveId" clId="{54F8B397-E709-40F2-A145-F5AC470B97D3}" dt="2023-02-08T14:23:55.584" v="59" actId="20577"/>
          <ac:spMkLst>
            <pc:docMk/>
            <pc:sldMk cId="1191728339" sldId="1369"/>
            <ac:spMk id="2" creationId="{F0C50C4F-1A52-BE14-BB7B-4F720738F8C8}"/>
          </ac:spMkLst>
        </pc:spChg>
      </pc:sldChg>
      <pc:sldChg chg="modSp mod">
        <pc:chgData name="Martyn Dowsett" userId="21a41e3d52bdabef" providerId="LiveId" clId="{54F8B397-E709-40F2-A145-F5AC470B97D3}" dt="2023-02-08T14:32:53.306" v="203"/>
        <pc:sldMkLst>
          <pc:docMk/>
          <pc:sldMk cId="1101291111" sldId="1370"/>
        </pc:sldMkLst>
        <pc:spChg chg="mod">
          <ac:chgData name="Martyn Dowsett" userId="21a41e3d52bdabef" providerId="LiveId" clId="{54F8B397-E709-40F2-A145-F5AC470B97D3}" dt="2023-02-08T14:32:53.306" v="203"/>
          <ac:spMkLst>
            <pc:docMk/>
            <pc:sldMk cId="1101291111" sldId="1370"/>
            <ac:spMk id="2" creationId="{18F79716-9BA6-637B-3001-F909CCE5D764}"/>
          </ac:spMkLst>
        </pc:spChg>
      </pc:sldChg>
      <pc:sldChg chg="modSp mod">
        <pc:chgData name="Martyn Dowsett" userId="21a41e3d52bdabef" providerId="LiveId" clId="{54F8B397-E709-40F2-A145-F5AC470B97D3}" dt="2023-02-08T14:33:17.395" v="208" actId="20577"/>
        <pc:sldMkLst>
          <pc:docMk/>
          <pc:sldMk cId="2564117491" sldId="1377"/>
        </pc:sldMkLst>
        <pc:spChg chg="mod">
          <ac:chgData name="Martyn Dowsett" userId="21a41e3d52bdabef" providerId="LiveId" clId="{54F8B397-E709-40F2-A145-F5AC470B97D3}" dt="2023-02-08T14:33:17.395" v="208" actId="20577"/>
          <ac:spMkLst>
            <pc:docMk/>
            <pc:sldMk cId="2564117491" sldId="1377"/>
            <ac:spMk id="2" creationId="{6F233262-3FBD-F700-B161-7DCFCD13A804}"/>
          </ac:spMkLst>
        </pc:spChg>
      </pc:sldChg>
      <pc:sldChg chg="del">
        <pc:chgData name="Martyn Dowsett" userId="21a41e3d52bdabef" providerId="LiveId" clId="{54F8B397-E709-40F2-A145-F5AC470B97D3}" dt="2023-02-08T14:39:25.208" v="287" actId="47"/>
        <pc:sldMkLst>
          <pc:docMk/>
          <pc:sldMk cId="3064331778" sldId="1381"/>
        </pc:sldMkLst>
      </pc:sldChg>
      <pc:sldChg chg="modSp add del mod">
        <pc:chgData name="Martyn Dowsett" userId="21a41e3d52bdabef" providerId="LiveId" clId="{54F8B397-E709-40F2-A145-F5AC470B97D3}" dt="2023-02-08T16:02:04.053" v="503" actId="47"/>
        <pc:sldMkLst>
          <pc:docMk/>
          <pc:sldMk cId="2495555400" sldId="1391"/>
        </pc:sldMkLst>
        <pc:spChg chg="mod">
          <ac:chgData name="Martyn Dowsett" userId="21a41e3d52bdabef" providerId="LiveId" clId="{54F8B397-E709-40F2-A145-F5AC470B97D3}" dt="2023-02-08T14:31:29.644" v="155" actId="20577"/>
          <ac:spMkLst>
            <pc:docMk/>
            <pc:sldMk cId="2495555400" sldId="1391"/>
            <ac:spMk id="2" creationId="{DF22E6EA-9C46-54CA-C7C4-61E5AACB970F}"/>
          </ac:spMkLst>
        </pc:spChg>
        <pc:spChg chg="mod">
          <ac:chgData name="Martyn Dowsett" userId="21a41e3d52bdabef" providerId="LiveId" clId="{54F8B397-E709-40F2-A145-F5AC470B97D3}" dt="2023-02-08T14:32:15.977" v="195" actId="20577"/>
          <ac:spMkLst>
            <pc:docMk/>
            <pc:sldMk cId="2495555400" sldId="1391"/>
            <ac:spMk id="7" creationId="{8C57A12D-6DDB-5D20-115F-50F57B660ED7}"/>
          </ac:spMkLst>
        </pc:spChg>
      </pc:sldChg>
      <pc:sldChg chg="del">
        <pc:chgData name="Martyn Dowsett" userId="21a41e3d52bdabef" providerId="LiveId" clId="{54F8B397-E709-40F2-A145-F5AC470B97D3}" dt="2023-02-08T14:27:51.667" v="95" actId="47"/>
        <pc:sldMkLst>
          <pc:docMk/>
          <pc:sldMk cId="1064220940" sldId="1420"/>
        </pc:sldMkLst>
      </pc:sldChg>
      <pc:sldChg chg="del">
        <pc:chgData name="Martyn Dowsett" userId="21a41e3d52bdabef" providerId="LiveId" clId="{54F8B397-E709-40F2-A145-F5AC470B97D3}" dt="2023-02-08T14:30:58.695" v="143" actId="47"/>
        <pc:sldMkLst>
          <pc:docMk/>
          <pc:sldMk cId="3353067153" sldId="1421"/>
        </pc:sldMkLst>
      </pc:sldChg>
      <pc:sldChg chg="del">
        <pc:chgData name="Martyn Dowsett" userId="21a41e3d52bdabef" providerId="LiveId" clId="{54F8B397-E709-40F2-A145-F5AC470B97D3}" dt="2023-02-08T14:21:35.622" v="22" actId="47"/>
        <pc:sldMkLst>
          <pc:docMk/>
          <pc:sldMk cId="3464898416" sldId="1422"/>
        </pc:sldMkLst>
      </pc:sldChg>
      <pc:sldChg chg="del">
        <pc:chgData name="Martyn Dowsett" userId="21a41e3d52bdabef" providerId="LiveId" clId="{54F8B397-E709-40F2-A145-F5AC470B97D3}" dt="2023-02-08T14:21:37.527" v="24" actId="47"/>
        <pc:sldMkLst>
          <pc:docMk/>
          <pc:sldMk cId="2340377149" sldId="1423"/>
        </pc:sldMkLst>
      </pc:sldChg>
      <pc:sldChg chg="modSp new mod">
        <pc:chgData name="Martyn Dowsett" userId="21a41e3d52bdabef" providerId="LiveId" clId="{54F8B397-E709-40F2-A145-F5AC470B97D3}" dt="2023-02-08T15:42:04.187" v="444" actId="313"/>
        <pc:sldMkLst>
          <pc:docMk/>
          <pc:sldMk cId="3538231491" sldId="1424"/>
        </pc:sldMkLst>
        <pc:spChg chg="mod">
          <ac:chgData name="Martyn Dowsett" userId="21a41e3d52bdabef" providerId="LiveId" clId="{54F8B397-E709-40F2-A145-F5AC470B97D3}" dt="2023-02-08T15:42:04.187" v="444" actId="313"/>
          <ac:spMkLst>
            <pc:docMk/>
            <pc:sldMk cId="3538231491" sldId="1424"/>
            <ac:spMk id="2" creationId="{83726EEE-1AD5-B970-4F4A-77CF298BAE82}"/>
          </ac:spMkLst>
        </pc:spChg>
        <pc:spChg chg="mod">
          <ac:chgData name="Martyn Dowsett" userId="21a41e3d52bdabef" providerId="LiveId" clId="{54F8B397-E709-40F2-A145-F5AC470B97D3}" dt="2023-02-08T14:21:45.106" v="25" actId="20577"/>
          <ac:spMkLst>
            <pc:docMk/>
            <pc:sldMk cId="3538231491" sldId="1424"/>
            <ac:spMk id="3" creationId="{90D6E2A1-9845-51B7-FE89-2F5E1346D568}"/>
          </ac:spMkLst>
        </pc:spChg>
      </pc:sldChg>
      <pc:sldChg chg="modSp new mod">
        <pc:chgData name="Martyn Dowsett" userId="21a41e3d52bdabef" providerId="LiveId" clId="{54F8B397-E709-40F2-A145-F5AC470B97D3}" dt="2023-02-08T14:25:27.796" v="69" actId="114"/>
        <pc:sldMkLst>
          <pc:docMk/>
          <pc:sldMk cId="2326618736" sldId="1425"/>
        </pc:sldMkLst>
        <pc:spChg chg="mod">
          <ac:chgData name="Martyn Dowsett" userId="21a41e3d52bdabef" providerId="LiveId" clId="{54F8B397-E709-40F2-A145-F5AC470B97D3}" dt="2023-02-08T14:25:27.796" v="69" actId="114"/>
          <ac:spMkLst>
            <pc:docMk/>
            <pc:sldMk cId="2326618736" sldId="1425"/>
            <ac:spMk id="2" creationId="{8FFA0D61-797A-AD59-071B-5E5535D09AF6}"/>
          </ac:spMkLst>
        </pc:spChg>
        <pc:spChg chg="mod">
          <ac:chgData name="Martyn Dowsett" userId="21a41e3d52bdabef" providerId="LiveId" clId="{54F8B397-E709-40F2-A145-F5AC470B97D3}" dt="2023-02-08T14:24:47.255" v="62"/>
          <ac:spMkLst>
            <pc:docMk/>
            <pc:sldMk cId="2326618736" sldId="1425"/>
            <ac:spMk id="3" creationId="{6EF139D1-25C8-4E11-2CE6-113174946797}"/>
          </ac:spMkLst>
        </pc:spChg>
      </pc:sldChg>
      <pc:sldChg chg="modSp new mod">
        <pc:chgData name="Martyn Dowsett" userId="21a41e3d52bdabef" providerId="LiveId" clId="{54F8B397-E709-40F2-A145-F5AC470B97D3}" dt="2023-02-08T14:27:41.993" v="94" actId="27636"/>
        <pc:sldMkLst>
          <pc:docMk/>
          <pc:sldMk cId="3782269970" sldId="1426"/>
        </pc:sldMkLst>
        <pc:spChg chg="mod">
          <ac:chgData name="Martyn Dowsett" userId="21a41e3d52bdabef" providerId="LiveId" clId="{54F8B397-E709-40F2-A145-F5AC470B97D3}" dt="2023-02-08T14:27:41.993" v="94" actId="27636"/>
          <ac:spMkLst>
            <pc:docMk/>
            <pc:sldMk cId="3782269970" sldId="1426"/>
            <ac:spMk id="2" creationId="{BE32C8EE-5393-978D-A42E-15448BE491F4}"/>
          </ac:spMkLst>
        </pc:spChg>
        <pc:spChg chg="mod">
          <ac:chgData name="Martyn Dowsett" userId="21a41e3d52bdabef" providerId="LiveId" clId="{54F8B397-E709-40F2-A145-F5AC470B97D3}" dt="2023-02-08T14:26:27.420" v="79" actId="20577"/>
          <ac:spMkLst>
            <pc:docMk/>
            <pc:sldMk cId="3782269970" sldId="1426"/>
            <ac:spMk id="3" creationId="{AECFC89B-9D7A-8CCD-387E-34448B936464}"/>
          </ac:spMkLst>
        </pc:spChg>
      </pc:sldChg>
      <pc:sldChg chg="modSp new mod">
        <pc:chgData name="Martyn Dowsett" userId="21a41e3d52bdabef" providerId="LiveId" clId="{54F8B397-E709-40F2-A145-F5AC470B97D3}" dt="2023-02-08T14:27:36.205" v="92" actId="21"/>
        <pc:sldMkLst>
          <pc:docMk/>
          <pc:sldMk cId="639986694" sldId="1427"/>
        </pc:sldMkLst>
        <pc:spChg chg="mod">
          <ac:chgData name="Martyn Dowsett" userId="21a41e3d52bdabef" providerId="LiveId" clId="{54F8B397-E709-40F2-A145-F5AC470B97D3}" dt="2023-02-08T14:27:36.205" v="92" actId="21"/>
          <ac:spMkLst>
            <pc:docMk/>
            <pc:sldMk cId="639986694" sldId="1427"/>
            <ac:spMk id="2" creationId="{7A80232D-8C0E-E59F-90FF-4041D05D93FC}"/>
          </ac:spMkLst>
        </pc:spChg>
        <pc:spChg chg="mod">
          <ac:chgData name="Martyn Dowsett" userId="21a41e3d52bdabef" providerId="LiveId" clId="{54F8B397-E709-40F2-A145-F5AC470B97D3}" dt="2023-02-08T14:26:29.701" v="80" actId="20577"/>
          <ac:spMkLst>
            <pc:docMk/>
            <pc:sldMk cId="639986694" sldId="1427"/>
            <ac:spMk id="3" creationId="{EEC9B85E-33A6-4E85-22B7-8F22918AFBB1}"/>
          </ac:spMkLst>
        </pc:spChg>
      </pc:sldChg>
      <pc:sldChg chg="modSp new mod">
        <pc:chgData name="Martyn Dowsett" userId="21a41e3d52bdabef" providerId="LiveId" clId="{54F8B397-E709-40F2-A145-F5AC470B97D3}" dt="2023-02-08T14:29:17.595" v="126" actId="113"/>
        <pc:sldMkLst>
          <pc:docMk/>
          <pc:sldMk cId="1487045137" sldId="1428"/>
        </pc:sldMkLst>
        <pc:spChg chg="mod">
          <ac:chgData name="Martyn Dowsett" userId="21a41e3d52bdabef" providerId="LiveId" clId="{54F8B397-E709-40F2-A145-F5AC470B97D3}" dt="2023-02-08T14:29:17.595" v="126" actId="113"/>
          <ac:spMkLst>
            <pc:docMk/>
            <pc:sldMk cId="1487045137" sldId="1428"/>
            <ac:spMk id="2" creationId="{CA3EEAE0-A98D-8E02-0944-D9B0C2015C1F}"/>
          </ac:spMkLst>
        </pc:spChg>
        <pc:spChg chg="mod">
          <ac:chgData name="Martyn Dowsett" userId="21a41e3d52bdabef" providerId="LiveId" clId="{54F8B397-E709-40F2-A145-F5AC470B97D3}" dt="2023-02-08T14:28:13.445" v="106" actId="20577"/>
          <ac:spMkLst>
            <pc:docMk/>
            <pc:sldMk cId="1487045137" sldId="1428"/>
            <ac:spMk id="3" creationId="{C4BDA8FA-2504-38F1-BEB1-F3A554590C6E}"/>
          </ac:spMkLst>
        </pc:spChg>
      </pc:sldChg>
      <pc:sldChg chg="modSp new mod">
        <pc:chgData name="Martyn Dowsett" userId="21a41e3d52bdabef" providerId="LiveId" clId="{54F8B397-E709-40F2-A145-F5AC470B97D3}" dt="2023-02-08T14:30:48.896" v="141" actId="113"/>
        <pc:sldMkLst>
          <pc:docMk/>
          <pc:sldMk cId="3912707594" sldId="1429"/>
        </pc:sldMkLst>
        <pc:spChg chg="mod">
          <ac:chgData name="Martyn Dowsett" userId="21a41e3d52bdabef" providerId="LiveId" clId="{54F8B397-E709-40F2-A145-F5AC470B97D3}" dt="2023-02-08T14:30:48.896" v="141" actId="113"/>
          <ac:spMkLst>
            <pc:docMk/>
            <pc:sldMk cId="3912707594" sldId="1429"/>
            <ac:spMk id="2" creationId="{DDFB9D68-F499-A220-09C5-21EE71314F24}"/>
          </ac:spMkLst>
        </pc:spChg>
        <pc:spChg chg="mod">
          <ac:chgData name="Martyn Dowsett" userId="21a41e3d52bdabef" providerId="LiveId" clId="{54F8B397-E709-40F2-A145-F5AC470B97D3}" dt="2023-02-08T14:30:31.724" v="137" actId="20577"/>
          <ac:spMkLst>
            <pc:docMk/>
            <pc:sldMk cId="3912707594" sldId="1429"/>
            <ac:spMk id="3" creationId="{F2F215A5-1024-0059-1064-8E6BE301A3A1}"/>
          </ac:spMkLst>
        </pc:spChg>
      </pc:sldChg>
      <pc:sldChg chg="modSp new mod">
        <pc:chgData name="Martyn Dowsett" userId="21a41e3d52bdabef" providerId="LiveId" clId="{54F8B397-E709-40F2-A145-F5AC470B97D3}" dt="2023-02-08T14:54:59.301" v="414" actId="114"/>
        <pc:sldMkLst>
          <pc:docMk/>
          <pc:sldMk cId="522259766" sldId="1430"/>
        </pc:sldMkLst>
        <pc:spChg chg="mod">
          <ac:chgData name="Martyn Dowsett" userId="21a41e3d52bdabef" providerId="LiveId" clId="{54F8B397-E709-40F2-A145-F5AC470B97D3}" dt="2023-02-08T14:54:59.301" v="414" actId="114"/>
          <ac:spMkLst>
            <pc:docMk/>
            <pc:sldMk cId="522259766" sldId="1430"/>
            <ac:spMk id="2" creationId="{8B4650F7-76B9-88B9-2DC5-8E0F2063BA8C}"/>
          </ac:spMkLst>
        </pc:spChg>
        <pc:spChg chg="mod">
          <ac:chgData name="Martyn Dowsett" userId="21a41e3d52bdabef" providerId="LiveId" clId="{54F8B397-E709-40F2-A145-F5AC470B97D3}" dt="2023-02-08T14:32:24.321" v="197" actId="20577"/>
          <ac:spMkLst>
            <pc:docMk/>
            <pc:sldMk cId="522259766" sldId="1430"/>
            <ac:spMk id="3" creationId="{E2A0E2F6-322E-F256-C4CB-B85CFAE36885}"/>
          </ac:spMkLst>
        </pc:spChg>
      </pc:sldChg>
      <pc:sldChg chg="modSp new mod">
        <pc:chgData name="Martyn Dowsett" userId="21a41e3d52bdabef" providerId="LiveId" clId="{54F8B397-E709-40F2-A145-F5AC470B97D3}" dt="2023-02-08T14:58:43.262" v="429"/>
        <pc:sldMkLst>
          <pc:docMk/>
          <pc:sldMk cId="2826564656" sldId="1431"/>
        </pc:sldMkLst>
        <pc:spChg chg="mod">
          <ac:chgData name="Martyn Dowsett" userId="21a41e3d52bdabef" providerId="LiveId" clId="{54F8B397-E709-40F2-A145-F5AC470B97D3}" dt="2023-02-08T14:58:43.262" v="429"/>
          <ac:spMkLst>
            <pc:docMk/>
            <pc:sldMk cId="2826564656" sldId="1431"/>
            <ac:spMk id="2" creationId="{3CF5AF5A-7730-6DB6-5DB2-64EFB950D5F0}"/>
          </ac:spMkLst>
        </pc:spChg>
        <pc:spChg chg="mod">
          <ac:chgData name="Martyn Dowsett" userId="21a41e3d52bdabef" providerId="LiveId" clId="{54F8B397-E709-40F2-A145-F5AC470B97D3}" dt="2023-02-08T14:34:54.748" v="228" actId="20577"/>
          <ac:spMkLst>
            <pc:docMk/>
            <pc:sldMk cId="2826564656" sldId="1431"/>
            <ac:spMk id="3" creationId="{1F1555E5-CD0B-527F-79B4-F42E969D10B3}"/>
          </ac:spMkLst>
        </pc:spChg>
      </pc:sldChg>
      <pc:sldChg chg="modSp new mod">
        <pc:chgData name="Martyn Dowsett" userId="21a41e3d52bdabef" providerId="LiveId" clId="{54F8B397-E709-40F2-A145-F5AC470B97D3}" dt="2023-02-08T14:36:37.632" v="239" actId="113"/>
        <pc:sldMkLst>
          <pc:docMk/>
          <pc:sldMk cId="3634438982" sldId="1432"/>
        </pc:sldMkLst>
        <pc:spChg chg="mod">
          <ac:chgData name="Martyn Dowsett" userId="21a41e3d52bdabef" providerId="LiveId" clId="{54F8B397-E709-40F2-A145-F5AC470B97D3}" dt="2023-02-08T14:36:37.632" v="239" actId="113"/>
          <ac:spMkLst>
            <pc:docMk/>
            <pc:sldMk cId="3634438982" sldId="1432"/>
            <ac:spMk id="2" creationId="{461717EE-BB7E-9EA3-CFCA-592464A0C52B}"/>
          </ac:spMkLst>
        </pc:spChg>
        <pc:spChg chg="mod">
          <ac:chgData name="Martyn Dowsett" userId="21a41e3d52bdabef" providerId="LiveId" clId="{54F8B397-E709-40F2-A145-F5AC470B97D3}" dt="2023-02-08T14:36:05.862" v="235" actId="20577"/>
          <ac:spMkLst>
            <pc:docMk/>
            <pc:sldMk cId="3634438982" sldId="1432"/>
            <ac:spMk id="3" creationId="{DC88F2E1-8479-9F00-81D7-AC6E04E8217E}"/>
          </ac:spMkLst>
        </pc:spChg>
      </pc:sldChg>
      <pc:sldChg chg="modSp new mod">
        <pc:chgData name="Martyn Dowsett" userId="21a41e3d52bdabef" providerId="LiveId" clId="{54F8B397-E709-40F2-A145-F5AC470B97D3}" dt="2023-02-08T14:37:10.989" v="252" actId="113"/>
        <pc:sldMkLst>
          <pc:docMk/>
          <pc:sldMk cId="2467749904" sldId="1433"/>
        </pc:sldMkLst>
        <pc:spChg chg="mod">
          <ac:chgData name="Martyn Dowsett" userId="21a41e3d52bdabef" providerId="LiveId" clId="{54F8B397-E709-40F2-A145-F5AC470B97D3}" dt="2023-02-08T14:37:10.989" v="252" actId="113"/>
          <ac:spMkLst>
            <pc:docMk/>
            <pc:sldMk cId="2467749904" sldId="1433"/>
            <ac:spMk id="2" creationId="{EEB1D0B0-8596-3AA7-B145-B4032EDB6353}"/>
          </ac:spMkLst>
        </pc:spChg>
        <pc:spChg chg="mod">
          <ac:chgData name="Martyn Dowsett" userId="21a41e3d52bdabef" providerId="LiveId" clId="{54F8B397-E709-40F2-A145-F5AC470B97D3}" dt="2023-02-08T14:36:45.586" v="241" actId="20577"/>
          <ac:spMkLst>
            <pc:docMk/>
            <pc:sldMk cId="2467749904" sldId="1433"/>
            <ac:spMk id="3" creationId="{866F919E-8AE3-CC22-C496-F99EB710C9A2}"/>
          </ac:spMkLst>
        </pc:spChg>
      </pc:sldChg>
      <pc:sldChg chg="modSp add mod">
        <pc:chgData name="Martyn Dowsett" userId="21a41e3d52bdabef" providerId="LiveId" clId="{54F8B397-E709-40F2-A145-F5AC470B97D3}" dt="2023-02-08T14:38:35.618" v="280" actId="6549"/>
        <pc:sldMkLst>
          <pc:docMk/>
          <pc:sldMk cId="1209909572" sldId="1434"/>
        </pc:sldMkLst>
        <pc:spChg chg="mod">
          <ac:chgData name="Martyn Dowsett" userId="21a41e3d52bdabef" providerId="LiveId" clId="{54F8B397-E709-40F2-A145-F5AC470B97D3}" dt="2023-02-08T14:38:35.618" v="280" actId="6549"/>
          <ac:spMkLst>
            <pc:docMk/>
            <pc:sldMk cId="1209909572" sldId="1434"/>
            <ac:spMk id="2" creationId="{EEB1D0B0-8596-3AA7-B145-B4032EDB6353}"/>
          </ac:spMkLst>
        </pc:spChg>
        <pc:spChg chg="mod">
          <ac:chgData name="Martyn Dowsett" userId="21a41e3d52bdabef" providerId="LiveId" clId="{54F8B397-E709-40F2-A145-F5AC470B97D3}" dt="2023-02-08T14:37:44.474" v="266" actId="1076"/>
          <ac:spMkLst>
            <pc:docMk/>
            <pc:sldMk cId="1209909572" sldId="1434"/>
            <ac:spMk id="3" creationId="{866F919E-8AE3-CC22-C496-F99EB710C9A2}"/>
          </ac:spMkLst>
        </pc:spChg>
      </pc:sldChg>
      <pc:sldChg chg="modSp add mod">
        <pc:chgData name="Martyn Dowsett" userId="21a41e3d52bdabef" providerId="LiveId" clId="{54F8B397-E709-40F2-A145-F5AC470B97D3}" dt="2023-02-08T14:38:31.681" v="278" actId="6549"/>
        <pc:sldMkLst>
          <pc:docMk/>
          <pc:sldMk cId="1243755521" sldId="1435"/>
        </pc:sldMkLst>
        <pc:spChg chg="mod">
          <ac:chgData name="Martyn Dowsett" userId="21a41e3d52bdabef" providerId="LiveId" clId="{54F8B397-E709-40F2-A145-F5AC470B97D3}" dt="2023-02-08T14:38:31.681" v="278" actId="6549"/>
          <ac:spMkLst>
            <pc:docMk/>
            <pc:sldMk cId="1243755521" sldId="1435"/>
            <ac:spMk id="2" creationId="{EEB1D0B0-8596-3AA7-B145-B4032EDB6353}"/>
          </ac:spMkLst>
        </pc:spChg>
      </pc:sldChg>
      <pc:sldChg chg="modSp add mod">
        <pc:chgData name="Martyn Dowsett" userId="21a41e3d52bdabef" providerId="LiveId" clId="{54F8B397-E709-40F2-A145-F5AC470B97D3}" dt="2023-02-08T14:38:48.181" v="283" actId="113"/>
        <pc:sldMkLst>
          <pc:docMk/>
          <pc:sldMk cId="509791444" sldId="1436"/>
        </pc:sldMkLst>
        <pc:spChg chg="mod">
          <ac:chgData name="Martyn Dowsett" userId="21a41e3d52bdabef" providerId="LiveId" clId="{54F8B397-E709-40F2-A145-F5AC470B97D3}" dt="2023-02-08T14:38:48.181" v="283" actId="113"/>
          <ac:spMkLst>
            <pc:docMk/>
            <pc:sldMk cId="509791444" sldId="1436"/>
            <ac:spMk id="2" creationId="{EEB1D0B0-8596-3AA7-B145-B4032EDB6353}"/>
          </ac:spMkLst>
        </pc:spChg>
      </pc:sldChg>
      <pc:sldChg chg="modSp add mod">
        <pc:chgData name="Martyn Dowsett" userId="21a41e3d52bdabef" providerId="LiveId" clId="{54F8B397-E709-40F2-A145-F5AC470B97D3}" dt="2023-02-08T14:38:59.549" v="284"/>
        <pc:sldMkLst>
          <pc:docMk/>
          <pc:sldMk cId="2974463842" sldId="1437"/>
        </pc:sldMkLst>
        <pc:spChg chg="mod">
          <ac:chgData name="Martyn Dowsett" userId="21a41e3d52bdabef" providerId="LiveId" clId="{54F8B397-E709-40F2-A145-F5AC470B97D3}" dt="2023-02-08T14:38:59.549" v="284"/>
          <ac:spMkLst>
            <pc:docMk/>
            <pc:sldMk cId="2974463842" sldId="1437"/>
            <ac:spMk id="2" creationId="{EEB1D0B0-8596-3AA7-B145-B4032EDB6353}"/>
          </ac:spMkLst>
        </pc:spChg>
      </pc:sldChg>
      <pc:sldChg chg="modSp add mod">
        <pc:chgData name="Martyn Dowsett" userId="21a41e3d52bdabef" providerId="LiveId" clId="{54F8B397-E709-40F2-A145-F5AC470B97D3}" dt="2023-02-08T14:39:10.221" v="286" actId="113"/>
        <pc:sldMkLst>
          <pc:docMk/>
          <pc:sldMk cId="2249706671" sldId="1438"/>
        </pc:sldMkLst>
        <pc:spChg chg="mod">
          <ac:chgData name="Martyn Dowsett" userId="21a41e3d52bdabef" providerId="LiveId" clId="{54F8B397-E709-40F2-A145-F5AC470B97D3}" dt="2023-02-08T14:39:10.221" v="286" actId="113"/>
          <ac:spMkLst>
            <pc:docMk/>
            <pc:sldMk cId="2249706671" sldId="1438"/>
            <ac:spMk id="2" creationId="{EEB1D0B0-8596-3AA7-B145-B4032EDB6353}"/>
          </ac:spMkLst>
        </pc:spChg>
      </pc:sldChg>
      <pc:sldChg chg="modSp new mod">
        <pc:chgData name="Martyn Dowsett" userId="21a41e3d52bdabef" providerId="LiveId" clId="{54F8B397-E709-40F2-A145-F5AC470B97D3}" dt="2023-02-08T14:41:15.795" v="297" actId="27636"/>
        <pc:sldMkLst>
          <pc:docMk/>
          <pc:sldMk cId="2733826399" sldId="1439"/>
        </pc:sldMkLst>
        <pc:spChg chg="mod">
          <ac:chgData name="Martyn Dowsett" userId="21a41e3d52bdabef" providerId="LiveId" clId="{54F8B397-E709-40F2-A145-F5AC470B97D3}" dt="2023-02-08T14:41:15.795" v="297" actId="27636"/>
          <ac:spMkLst>
            <pc:docMk/>
            <pc:sldMk cId="2733826399" sldId="1439"/>
            <ac:spMk id="2" creationId="{AEDED7D6-B28C-5579-DF5D-B6B47D92107D}"/>
          </ac:spMkLst>
        </pc:spChg>
        <pc:spChg chg="mod">
          <ac:chgData name="Martyn Dowsett" userId="21a41e3d52bdabef" providerId="LiveId" clId="{54F8B397-E709-40F2-A145-F5AC470B97D3}" dt="2023-02-08T14:40:29.442" v="289" actId="20577"/>
          <ac:spMkLst>
            <pc:docMk/>
            <pc:sldMk cId="2733826399" sldId="1439"/>
            <ac:spMk id="3" creationId="{99786219-168D-3F66-8283-789611F22FC5}"/>
          </ac:spMkLst>
        </pc:spChg>
      </pc:sldChg>
      <pc:sldChg chg="add del">
        <pc:chgData name="Martyn Dowsett" userId="21a41e3d52bdabef" providerId="LiveId" clId="{54F8B397-E709-40F2-A145-F5AC470B97D3}" dt="2023-02-08T14:39:25.208" v="287" actId="47"/>
        <pc:sldMkLst>
          <pc:docMk/>
          <pc:sldMk cId="3647953416" sldId="1439"/>
        </pc:sldMkLst>
      </pc:sldChg>
      <pc:sldChg chg="add del">
        <pc:chgData name="Martyn Dowsett" userId="21a41e3d52bdabef" providerId="LiveId" clId="{54F8B397-E709-40F2-A145-F5AC470B97D3}" dt="2023-02-08T14:39:25.208" v="287" actId="47"/>
        <pc:sldMkLst>
          <pc:docMk/>
          <pc:sldMk cId="244574245" sldId="1440"/>
        </pc:sldMkLst>
      </pc:sldChg>
      <pc:sldChg chg="modSp new mod">
        <pc:chgData name="Martyn Dowsett" userId="21a41e3d52bdabef" providerId="LiveId" clId="{54F8B397-E709-40F2-A145-F5AC470B97D3}" dt="2023-02-08T14:42:19.598" v="305" actId="113"/>
        <pc:sldMkLst>
          <pc:docMk/>
          <pc:sldMk cId="2833114805" sldId="1440"/>
        </pc:sldMkLst>
        <pc:spChg chg="mod">
          <ac:chgData name="Martyn Dowsett" userId="21a41e3d52bdabef" providerId="LiveId" clId="{54F8B397-E709-40F2-A145-F5AC470B97D3}" dt="2023-02-08T14:42:19.598" v="305" actId="113"/>
          <ac:spMkLst>
            <pc:docMk/>
            <pc:sldMk cId="2833114805" sldId="1440"/>
            <ac:spMk id="2" creationId="{F3ADDF26-90B4-D54D-C34C-EAF603482027}"/>
          </ac:spMkLst>
        </pc:spChg>
        <pc:spChg chg="mod">
          <ac:chgData name="Martyn Dowsett" userId="21a41e3d52bdabef" providerId="LiveId" clId="{54F8B397-E709-40F2-A145-F5AC470B97D3}" dt="2023-02-08T14:42:03.158" v="300"/>
          <ac:spMkLst>
            <pc:docMk/>
            <pc:sldMk cId="2833114805" sldId="1440"/>
            <ac:spMk id="3" creationId="{1D467DAB-85A8-6881-5F0B-0063F845D89A}"/>
          </ac:spMkLst>
        </pc:spChg>
      </pc:sldChg>
      <pc:sldChg chg="modSp new mod">
        <pc:chgData name="Martyn Dowsett" userId="21a41e3d52bdabef" providerId="LiveId" clId="{54F8B397-E709-40F2-A145-F5AC470B97D3}" dt="2023-02-08T14:42:42.091" v="311" actId="113"/>
        <pc:sldMkLst>
          <pc:docMk/>
          <pc:sldMk cId="980944870" sldId="1441"/>
        </pc:sldMkLst>
        <pc:spChg chg="mod">
          <ac:chgData name="Martyn Dowsett" userId="21a41e3d52bdabef" providerId="LiveId" clId="{54F8B397-E709-40F2-A145-F5AC470B97D3}" dt="2023-02-08T14:42:42.091" v="311" actId="113"/>
          <ac:spMkLst>
            <pc:docMk/>
            <pc:sldMk cId="980944870" sldId="1441"/>
            <ac:spMk id="2" creationId="{F7F1F685-3B7F-3CB8-7F68-FC8E7617E341}"/>
          </ac:spMkLst>
        </pc:spChg>
        <pc:spChg chg="mod">
          <ac:chgData name="Martyn Dowsett" userId="21a41e3d52bdabef" providerId="LiveId" clId="{54F8B397-E709-40F2-A145-F5AC470B97D3}" dt="2023-02-08T14:42:25.129" v="307" actId="20577"/>
          <ac:spMkLst>
            <pc:docMk/>
            <pc:sldMk cId="980944870" sldId="1441"/>
            <ac:spMk id="3" creationId="{0EE1B5AE-33FC-2ACD-D478-5E09090B7DC6}"/>
          </ac:spMkLst>
        </pc:spChg>
      </pc:sldChg>
      <pc:sldChg chg="modSp new mod">
        <pc:chgData name="Martyn Dowsett" userId="21a41e3d52bdabef" providerId="LiveId" clId="{54F8B397-E709-40F2-A145-F5AC470B97D3}" dt="2023-02-08T15:37:27.595" v="438"/>
        <pc:sldMkLst>
          <pc:docMk/>
          <pc:sldMk cId="887700595" sldId="1442"/>
        </pc:sldMkLst>
        <pc:spChg chg="mod">
          <ac:chgData name="Martyn Dowsett" userId="21a41e3d52bdabef" providerId="LiveId" clId="{54F8B397-E709-40F2-A145-F5AC470B97D3}" dt="2023-02-08T15:37:27.595" v="438"/>
          <ac:spMkLst>
            <pc:docMk/>
            <pc:sldMk cId="887700595" sldId="1442"/>
            <ac:spMk id="2" creationId="{92E12B25-911C-22AB-7F5A-53417973C329}"/>
          </ac:spMkLst>
        </pc:spChg>
        <pc:spChg chg="mod">
          <ac:chgData name="Martyn Dowsett" userId="21a41e3d52bdabef" providerId="LiveId" clId="{54F8B397-E709-40F2-A145-F5AC470B97D3}" dt="2023-02-08T14:43:27.936" v="346" actId="20577"/>
          <ac:spMkLst>
            <pc:docMk/>
            <pc:sldMk cId="887700595" sldId="1442"/>
            <ac:spMk id="3" creationId="{49BC1185-4B7F-BE12-9A2B-D1128E3A2D50}"/>
          </ac:spMkLst>
        </pc:spChg>
      </pc:sldChg>
      <pc:sldChg chg="modSp add mod">
        <pc:chgData name="Martyn Dowsett" userId="21a41e3d52bdabef" providerId="LiveId" clId="{54F8B397-E709-40F2-A145-F5AC470B97D3}" dt="2023-02-08T14:52:01.085" v="396" actId="27636"/>
        <pc:sldMkLst>
          <pc:docMk/>
          <pc:sldMk cId="4007565389" sldId="1443"/>
        </pc:sldMkLst>
        <pc:spChg chg="mod">
          <ac:chgData name="Martyn Dowsett" userId="21a41e3d52bdabef" providerId="LiveId" clId="{54F8B397-E709-40F2-A145-F5AC470B97D3}" dt="2023-02-08T14:52:01.085" v="396" actId="27636"/>
          <ac:spMkLst>
            <pc:docMk/>
            <pc:sldMk cId="4007565389" sldId="1443"/>
            <ac:spMk id="2" creationId="{83726EEE-1AD5-B970-4F4A-77CF298BAE82}"/>
          </ac:spMkLst>
        </pc:spChg>
      </pc:sldChg>
      <pc:sldChg chg="modSp add del mod">
        <pc:chgData name="Martyn Dowsett" userId="21a41e3d52bdabef" providerId="LiveId" clId="{54F8B397-E709-40F2-A145-F5AC470B97D3}" dt="2023-02-08T14:51:33.680" v="385" actId="47"/>
        <pc:sldMkLst>
          <pc:docMk/>
          <pc:sldMk cId="4215271114" sldId="1443"/>
        </pc:sldMkLst>
        <pc:spChg chg="mod">
          <ac:chgData name="Martyn Dowsett" userId="21a41e3d52bdabef" providerId="LiveId" clId="{54F8B397-E709-40F2-A145-F5AC470B97D3}" dt="2023-02-08T14:51:23.239" v="384" actId="27636"/>
          <ac:spMkLst>
            <pc:docMk/>
            <pc:sldMk cId="4215271114" sldId="1443"/>
            <ac:spMk id="2" creationId="{83726EEE-1AD5-B970-4F4A-77CF298BAE82}"/>
          </ac:spMkLst>
        </pc:spChg>
      </pc:sldChg>
      <pc:sldChg chg="modSp add del mod">
        <pc:chgData name="Martyn Dowsett" userId="21a41e3d52bdabef" providerId="LiveId" clId="{54F8B397-E709-40F2-A145-F5AC470B97D3}" dt="2023-02-08T14:51:34.906" v="386" actId="47"/>
        <pc:sldMkLst>
          <pc:docMk/>
          <pc:sldMk cId="361991987" sldId="1444"/>
        </pc:sldMkLst>
        <pc:spChg chg="mod">
          <ac:chgData name="Martyn Dowsett" userId="21a41e3d52bdabef" providerId="LiveId" clId="{54F8B397-E709-40F2-A145-F5AC470B97D3}" dt="2023-02-08T14:51:06.185" v="379" actId="12"/>
          <ac:spMkLst>
            <pc:docMk/>
            <pc:sldMk cId="361991987" sldId="1444"/>
            <ac:spMk id="2" creationId="{83726EEE-1AD5-B970-4F4A-77CF298BAE82}"/>
          </ac:spMkLst>
        </pc:spChg>
      </pc:sldChg>
      <pc:sldChg chg="modSp add mod">
        <pc:chgData name="Martyn Dowsett" userId="21a41e3d52bdabef" providerId="LiveId" clId="{54F8B397-E709-40F2-A145-F5AC470B97D3}" dt="2023-02-08T15:42:21.795" v="445" actId="313"/>
        <pc:sldMkLst>
          <pc:docMk/>
          <pc:sldMk cId="1676179690" sldId="1444"/>
        </pc:sldMkLst>
        <pc:spChg chg="mod">
          <ac:chgData name="Martyn Dowsett" userId="21a41e3d52bdabef" providerId="LiveId" clId="{54F8B397-E709-40F2-A145-F5AC470B97D3}" dt="2023-02-08T15:42:21.795" v="445" actId="313"/>
          <ac:spMkLst>
            <pc:docMk/>
            <pc:sldMk cId="1676179690" sldId="1444"/>
            <ac:spMk id="2" creationId="{83726EEE-1AD5-B970-4F4A-77CF298BAE82}"/>
          </ac:spMkLst>
        </pc:spChg>
      </pc:sldChg>
      <pc:sldChg chg="modSp add del mod">
        <pc:chgData name="Martyn Dowsett" userId="21a41e3d52bdabef" providerId="LiveId" clId="{54F8B397-E709-40F2-A145-F5AC470B97D3}" dt="2023-02-08T14:51:35.995" v="387" actId="47"/>
        <pc:sldMkLst>
          <pc:docMk/>
          <pc:sldMk cId="1822189760" sldId="1445"/>
        </pc:sldMkLst>
        <pc:spChg chg="mod">
          <ac:chgData name="Martyn Dowsett" userId="21a41e3d52bdabef" providerId="LiveId" clId="{54F8B397-E709-40F2-A145-F5AC470B97D3}" dt="2023-02-08T14:51:13.407" v="381" actId="12"/>
          <ac:spMkLst>
            <pc:docMk/>
            <pc:sldMk cId="1822189760" sldId="1445"/>
            <ac:spMk id="2" creationId="{83726EEE-1AD5-B970-4F4A-77CF298BAE82}"/>
          </ac:spMkLst>
        </pc:spChg>
      </pc:sldChg>
      <pc:sldChg chg="modSp add mod">
        <pc:chgData name="Martyn Dowsett" userId="21a41e3d52bdabef" providerId="LiveId" clId="{54F8B397-E709-40F2-A145-F5AC470B97D3}" dt="2023-02-08T14:52:16.267" v="400" actId="27636"/>
        <pc:sldMkLst>
          <pc:docMk/>
          <pc:sldMk cId="2198363486" sldId="1445"/>
        </pc:sldMkLst>
        <pc:spChg chg="mod">
          <ac:chgData name="Martyn Dowsett" userId="21a41e3d52bdabef" providerId="LiveId" clId="{54F8B397-E709-40F2-A145-F5AC470B97D3}" dt="2023-02-08T14:52:16.267" v="400" actId="27636"/>
          <ac:spMkLst>
            <pc:docMk/>
            <pc:sldMk cId="2198363486" sldId="1445"/>
            <ac:spMk id="2" creationId="{83726EEE-1AD5-B970-4F4A-77CF298BAE82}"/>
          </ac:spMkLst>
        </pc:spChg>
      </pc:sldChg>
      <pc:sldChg chg="modSp add del mod">
        <pc:chgData name="Martyn Dowsett" userId="21a41e3d52bdabef" providerId="LiveId" clId="{54F8B397-E709-40F2-A145-F5AC470B97D3}" dt="2023-02-08T14:55:05.881" v="415" actId="47"/>
        <pc:sldMkLst>
          <pc:docMk/>
          <pc:sldMk cId="349363263" sldId="1446"/>
        </pc:sldMkLst>
        <pc:spChg chg="mod">
          <ac:chgData name="Martyn Dowsett" userId="21a41e3d52bdabef" providerId="LiveId" clId="{54F8B397-E709-40F2-A145-F5AC470B97D3}" dt="2023-02-08T14:53:41.860" v="404" actId="114"/>
          <ac:spMkLst>
            <pc:docMk/>
            <pc:sldMk cId="349363263" sldId="1446"/>
            <ac:spMk id="2" creationId="{8B4650F7-76B9-88B9-2DC5-8E0F2063BA8C}"/>
          </ac:spMkLst>
        </pc:spChg>
      </pc:sldChg>
      <pc:sldChg chg="modSp add mod">
        <pc:chgData name="Martyn Dowsett" userId="21a41e3d52bdabef" providerId="LiveId" clId="{54F8B397-E709-40F2-A145-F5AC470B97D3}" dt="2023-02-08T14:55:17.254" v="416"/>
        <pc:sldMkLst>
          <pc:docMk/>
          <pc:sldMk cId="622985345" sldId="1447"/>
        </pc:sldMkLst>
        <pc:spChg chg="mod">
          <ac:chgData name="Martyn Dowsett" userId="21a41e3d52bdabef" providerId="LiveId" clId="{54F8B397-E709-40F2-A145-F5AC470B97D3}" dt="2023-02-08T14:55:17.254" v="416"/>
          <ac:spMkLst>
            <pc:docMk/>
            <pc:sldMk cId="622985345" sldId="1447"/>
            <ac:spMk id="2" creationId="{8B4650F7-76B9-88B9-2DC5-8E0F2063BA8C}"/>
          </ac:spMkLst>
        </pc:spChg>
      </pc:sldChg>
      <pc:sldChg chg="add del">
        <pc:chgData name="Martyn Dowsett" userId="21a41e3d52bdabef" providerId="LiveId" clId="{54F8B397-E709-40F2-A145-F5AC470B97D3}" dt="2023-02-08T14:55:29.362" v="422" actId="47"/>
        <pc:sldMkLst>
          <pc:docMk/>
          <pc:sldMk cId="1302795242" sldId="1448"/>
        </pc:sldMkLst>
      </pc:sldChg>
      <pc:sldChg chg="modSp add mod">
        <pc:chgData name="Martyn Dowsett" userId="21a41e3d52bdabef" providerId="LiveId" clId="{54F8B397-E709-40F2-A145-F5AC470B97D3}" dt="2023-02-08T14:55:20.668" v="417"/>
        <pc:sldMkLst>
          <pc:docMk/>
          <pc:sldMk cId="2967433877" sldId="1449"/>
        </pc:sldMkLst>
        <pc:spChg chg="mod">
          <ac:chgData name="Martyn Dowsett" userId="21a41e3d52bdabef" providerId="LiveId" clId="{54F8B397-E709-40F2-A145-F5AC470B97D3}" dt="2023-02-08T14:55:20.668" v="417"/>
          <ac:spMkLst>
            <pc:docMk/>
            <pc:sldMk cId="2967433877" sldId="1449"/>
            <ac:spMk id="2" creationId="{8B4650F7-76B9-88B9-2DC5-8E0F2063BA8C}"/>
          </ac:spMkLst>
        </pc:spChg>
      </pc:sldChg>
      <pc:sldChg chg="add del">
        <pc:chgData name="Martyn Dowsett" userId="21a41e3d52bdabef" providerId="LiveId" clId="{54F8B397-E709-40F2-A145-F5AC470B97D3}" dt="2023-02-08T14:55:28.229" v="421" actId="47"/>
        <pc:sldMkLst>
          <pc:docMk/>
          <pc:sldMk cId="1753611459" sldId="1450"/>
        </pc:sldMkLst>
      </pc:sldChg>
      <pc:sldChg chg="modSp add mod">
        <pc:chgData name="Martyn Dowsett" userId="21a41e3d52bdabef" providerId="LiveId" clId="{54F8B397-E709-40F2-A145-F5AC470B97D3}" dt="2023-02-08T14:55:25.068" v="419" actId="20577"/>
        <pc:sldMkLst>
          <pc:docMk/>
          <pc:sldMk cId="1320542424" sldId="1451"/>
        </pc:sldMkLst>
        <pc:spChg chg="mod">
          <ac:chgData name="Martyn Dowsett" userId="21a41e3d52bdabef" providerId="LiveId" clId="{54F8B397-E709-40F2-A145-F5AC470B97D3}" dt="2023-02-08T14:55:25.068" v="419" actId="20577"/>
          <ac:spMkLst>
            <pc:docMk/>
            <pc:sldMk cId="1320542424" sldId="1451"/>
            <ac:spMk id="2" creationId="{8B4650F7-76B9-88B9-2DC5-8E0F2063BA8C}"/>
          </ac:spMkLst>
        </pc:spChg>
      </pc:sldChg>
      <pc:sldChg chg="modSp add mod">
        <pc:chgData name="Martyn Dowsett" userId="21a41e3d52bdabef" providerId="LiveId" clId="{54F8B397-E709-40F2-A145-F5AC470B97D3}" dt="2023-02-08T14:58:51.742" v="430"/>
        <pc:sldMkLst>
          <pc:docMk/>
          <pc:sldMk cId="2914516103" sldId="1452"/>
        </pc:sldMkLst>
        <pc:spChg chg="mod">
          <ac:chgData name="Martyn Dowsett" userId="21a41e3d52bdabef" providerId="LiveId" clId="{54F8B397-E709-40F2-A145-F5AC470B97D3}" dt="2023-02-08T14:58:51.742" v="430"/>
          <ac:spMkLst>
            <pc:docMk/>
            <pc:sldMk cId="2914516103" sldId="1452"/>
            <ac:spMk id="2" creationId="{3CF5AF5A-7730-6DB6-5DB2-64EFB950D5F0}"/>
          </ac:spMkLst>
        </pc:spChg>
      </pc:sldChg>
      <pc:sldChg chg="add del">
        <pc:chgData name="Martyn Dowsett" userId="21a41e3d52bdabef" providerId="LiveId" clId="{54F8B397-E709-40F2-A145-F5AC470B97D3}" dt="2023-02-08T14:55:27.335" v="420" actId="47"/>
        <pc:sldMkLst>
          <pc:docMk/>
          <pc:sldMk cId="3288905267" sldId="1452"/>
        </pc:sldMkLst>
      </pc:sldChg>
      <pc:sldChg chg="modSp add mod">
        <pc:chgData name="Martyn Dowsett" userId="21a41e3d52bdabef" providerId="LiveId" clId="{54F8B397-E709-40F2-A145-F5AC470B97D3}" dt="2023-02-08T14:58:58.837" v="431"/>
        <pc:sldMkLst>
          <pc:docMk/>
          <pc:sldMk cId="3272038984" sldId="1453"/>
        </pc:sldMkLst>
        <pc:spChg chg="mod">
          <ac:chgData name="Martyn Dowsett" userId="21a41e3d52bdabef" providerId="LiveId" clId="{54F8B397-E709-40F2-A145-F5AC470B97D3}" dt="2023-02-08T14:58:58.837" v="431"/>
          <ac:spMkLst>
            <pc:docMk/>
            <pc:sldMk cId="3272038984" sldId="1453"/>
            <ac:spMk id="2" creationId="{3CF5AF5A-7730-6DB6-5DB2-64EFB950D5F0}"/>
          </ac:spMkLst>
        </pc:spChg>
      </pc:sldChg>
      <pc:sldChg chg="modSp add mod">
        <pc:chgData name="Martyn Dowsett" userId="21a41e3d52bdabef" providerId="LiveId" clId="{54F8B397-E709-40F2-A145-F5AC470B97D3}" dt="2023-02-08T14:59:07.384" v="432"/>
        <pc:sldMkLst>
          <pc:docMk/>
          <pc:sldMk cId="2565089836" sldId="1454"/>
        </pc:sldMkLst>
        <pc:spChg chg="mod">
          <ac:chgData name="Martyn Dowsett" userId="21a41e3d52bdabef" providerId="LiveId" clId="{54F8B397-E709-40F2-A145-F5AC470B97D3}" dt="2023-02-08T14:59:07.384" v="432"/>
          <ac:spMkLst>
            <pc:docMk/>
            <pc:sldMk cId="2565089836" sldId="1454"/>
            <ac:spMk id="2" creationId="{3CF5AF5A-7730-6DB6-5DB2-64EFB950D5F0}"/>
          </ac:spMkLst>
        </pc:spChg>
      </pc:sldChg>
      <pc:sldChg chg="modSp add mod">
        <pc:chgData name="Martyn Dowsett" userId="21a41e3d52bdabef" providerId="LiveId" clId="{54F8B397-E709-40F2-A145-F5AC470B97D3}" dt="2023-02-08T15:37:41.436" v="439"/>
        <pc:sldMkLst>
          <pc:docMk/>
          <pc:sldMk cId="359318382" sldId="1455"/>
        </pc:sldMkLst>
        <pc:spChg chg="mod">
          <ac:chgData name="Martyn Dowsett" userId="21a41e3d52bdabef" providerId="LiveId" clId="{54F8B397-E709-40F2-A145-F5AC470B97D3}" dt="2023-02-08T15:37:41.436" v="439"/>
          <ac:spMkLst>
            <pc:docMk/>
            <pc:sldMk cId="359318382" sldId="1455"/>
            <ac:spMk id="2" creationId="{92E12B25-911C-22AB-7F5A-53417973C329}"/>
          </ac:spMkLst>
        </pc:spChg>
      </pc:sldChg>
      <pc:sldChg chg="modSp add mod">
        <pc:chgData name="Martyn Dowsett" userId="21a41e3d52bdabef" providerId="LiveId" clId="{54F8B397-E709-40F2-A145-F5AC470B97D3}" dt="2023-02-08T15:37:50.033" v="440"/>
        <pc:sldMkLst>
          <pc:docMk/>
          <pc:sldMk cId="1574160575" sldId="1456"/>
        </pc:sldMkLst>
        <pc:spChg chg="mod">
          <ac:chgData name="Martyn Dowsett" userId="21a41e3d52bdabef" providerId="LiveId" clId="{54F8B397-E709-40F2-A145-F5AC470B97D3}" dt="2023-02-08T15:37:50.033" v="440"/>
          <ac:spMkLst>
            <pc:docMk/>
            <pc:sldMk cId="1574160575" sldId="1456"/>
            <ac:spMk id="2" creationId="{92E12B25-911C-22AB-7F5A-53417973C329}"/>
          </ac:spMkLst>
        </pc:spChg>
      </pc:sldChg>
      <pc:sldChg chg="modSp add mod">
        <pc:chgData name="Martyn Dowsett" userId="21a41e3d52bdabef" providerId="LiveId" clId="{54F8B397-E709-40F2-A145-F5AC470B97D3}" dt="2023-02-08T15:43:13.536" v="446" actId="2"/>
        <pc:sldMkLst>
          <pc:docMk/>
          <pc:sldMk cId="4142135042" sldId="1457"/>
        </pc:sldMkLst>
        <pc:spChg chg="mod">
          <ac:chgData name="Martyn Dowsett" userId="21a41e3d52bdabef" providerId="LiveId" clId="{54F8B397-E709-40F2-A145-F5AC470B97D3}" dt="2023-02-08T15:43:13.536" v="446" actId="2"/>
          <ac:spMkLst>
            <pc:docMk/>
            <pc:sldMk cId="4142135042" sldId="1457"/>
            <ac:spMk id="2" creationId="{92E12B25-911C-22AB-7F5A-53417973C329}"/>
          </ac:spMkLst>
        </pc:spChg>
      </pc:sldChg>
      <pc:sldChg chg="modSp add mod">
        <pc:chgData name="Martyn Dowsett" userId="21a41e3d52bdabef" providerId="LiveId" clId="{54F8B397-E709-40F2-A145-F5AC470B97D3}" dt="2023-02-08T15:38:06.961" v="442"/>
        <pc:sldMkLst>
          <pc:docMk/>
          <pc:sldMk cId="2625678871" sldId="1458"/>
        </pc:sldMkLst>
        <pc:spChg chg="mod">
          <ac:chgData name="Martyn Dowsett" userId="21a41e3d52bdabef" providerId="LiveId" clId="{54F8B397-E709-40F2-A145-F5AC470B97D3}" dt="2023-02-08T15:38:06.961" v="442"/>
          <ac:spMkLst>
            <pc:docMk/>
            <pc:sldMk cId="2625678871" sldId="1458"/>
            <ac:spMk id="2" creationId="{92E12B25-911C-22AB-7F5A-53417973C329}"/>
          </ac:spMkLst>
        </pc:spChg>
      </pc:sldChg>
      <pc:sldChg chg="addSp delSp modSp new mod modClrScheme chgLayout">
        <pc:chgData name="Martyn Dowsett" userId="21a41e3d52bdabef" providerId="LiveId" clId="{54F8B397-E709-40F2-A145-F5AC470B97D3}" dt="2023-02-08T16:07:30.786" v="535" actId="947"/>
        <pc:sldMkLst>
          <pc:docMk/>
          <pc:sldMk cId="2578944773" sldId="1459"/>
        </pc:sldMkLst>
        <pc:spChg chg="del mod ord">
          <ac:chgData name="Martyn Dowsett" userId="21a41e3d52bdabef" providerId="LiveId" clId="{54F8B397-E709-40F2-A145-F5AC470B97D3}" dt="2023-02-08T15:49:52.762" v="448" actId="700"/>
          <ac:spMkLst>
            <pc:docMk/>
            <pc:sldMk cId="2578944773" sldId="1459"/>
            <ac:spMk id="2" creationId="{DD0FD23C-3F58-9798-EB63-78C9892AFC05}"/>
          </ac:spMkLst>
        </pc:spChg>
        <pc:spChg chg="del mod ord">
          <ac:chgData name="Martyn Dowsett" userId="21a41e3d52bdabef" providerId="LiveId" clId="{54F8B397-E709-40F2-A145-F5AC470B97D3}" dt="2023-02-08T15:49:52.762" v="448" actId="700"/>
          <ac:spMkLst>
            <pc:docMk/>
            <pc:sldMk cId="2578944773" sldId="1459"/>
            <ac:spMk id="3" creationId="{C8C1E9A9-3422-981F-3EAF-E95B9782F089}"/>
          </ac:spMkLst>
        </pc:spChg>
        <pc:spChg chg="add mod ord">
          <ac:chgData name="Martyn Dowsett" userId="21a41e3d52bdabef" providerId="LiveId" clId="{54F8B397-E709-40F2-A145-F5AC470B97D3}" dt="2023-02-08T16:07:25.279" v="534" actId="947"/>
          <ac:spMkLst>
            <pc:docMk/>
            <pc:sldMk cId="2578944773" sldId="1459"/>
            <ac:spMk id="4" creationId="{185DCDE0-EB3B-2372-2860-A83A9BAFD069}"/>
          </ac:spMkLst>
        </pc:spChg>
        <pc:spChg chg="add del mod ord">
          <ac:chgData name="Martyn Dowsett" userId="21a41e3d52bdabef" providerId="LiveId" clId="{54F8B397-E709-40F2-A145-F5AC470B97D3}" dt="2023-02-08T15:59:47.451" v="495" actId="931"/>
          <ac:spMkLst>
            <pc:docMk/>
            <pc:sldMk cId="2578944773" sldId="1459"/>
            <ac:spMk id="5" creationId="{2F4A33B8-B02A-694A-2C27-567F060DB146}"/>
          </ac:spMkLst>
        </pc:spChg>
        <pc:spChg chg="add del mod">
          <ac:chgData name="Martyn Dowsett" userId="21a41e3d52bdabef" providerId="LiveId" clId="{54F8B397-E709-40F2-A145-F5AC470B97D3}" dt="2023-02-08T15:53:55.873" v="492" actId="478"/>
          <ac:spMkLst>
            <pc:docMk/>
            <pc:sldMk cId="2578944773" sldId="1459"/>
            <ac:spMk id="6" creationId="{6F9CF198-565F-FC05-32EF-82530A76942A}"/>
          </ac:spMkLst>
        </pc:spChg>
        <pc:spChg chg="add mod">
          <ac:chgData name="Martyn Dowsett" userId="21a41e3d52bdabef" providerId="LiveId" clId="{54F8B397-E709-40F2-A145-F5AC470B97D3}" dt="2023-02-08T16:07:30.786" v="535" actId="947"/>
          <ac:spMkLst>
            <pc:docMk/>
            <pc:sldMk cId="2578944773" sldId="1459"/>
            <ac:spMk id="7" creationId="{FEBD4DEE-9372-D0E1-B7F7-B4D64F2C4670}"/>
          </ac:spMkLst>
        </pc:spChg>
        <pc:picChg chg="add mod">
          <ac:chgData name="Martyn Dowsett" userId="21a41e3d52bdabef" providerId="LiveId" clId="{54F8B397-E709-40F2-A145-F5AC470B97D3}" dt="2023-02-08T16:00:49.355" v="498" actId="14826"/>
          <ac:picMkLst>
            <pc:docMk/>
            <pc:sldMk cId="2578944773" sldId="1459"/>
            <ac:picMk id="9" creationId="{4FD29D50-84D0-570A-8BC4-B54A1B15F8DA}"/>
          </ac:picMkLst>
        </pc:picChg>
      </pc:sldChg>
      <pc:sldChg chg="modSp add mod">
        <pc:chgData name="Martyn Dowsett" userId="21a41e3d52bdabef" providerId="LiveId" clId="{54F8B397-E709-40F2-A145-F5AC470B97D3}" dt="2023-02-08T16:07:54.837" v="538" actId="947"/>
        <pc:sldMkLst>
          <pc:docMk/>
          <pc:sldMk cId="1485286214" sldId="1460"/>
        </pc:sldMkLst>
        <pc:spChg chg="mod">
          <ac:chgData name="Martyn Dowsett" userId="21a41e3d52bdabef" providerId="LiveId" clId="{54F8B397-E709-40F2-A145-F5AC470B97D3}" dt="2023-02-08T16:07:47.507" v="537" actId="14100"/>
          <ac:spMkLst>
            <pc:docMk/>
            <pc:sldMk cId="1485286214" sldId="1460"/>
            <ac:spMk id="4" creationId="{185DCDE0-EB3B-2372-2860-A83A9BAFD069}"/>
          </ac:spMkLst>
        </pc:spChg>
        <pc:spChg chg="mod">
          <ac:chgData name="Martyn Dowsett" userId="21a41e3d52bdabef" providerId="LiveId" clId="{54F8B397-E709-40F2-A145-F5AC470B97D3}" dt="2023-02-08T16:07:54.837" v="538" actId="947"/>
          <ac:spMkLst>
            <pc:docMk/>
            <pc:sldMk cId="1485286214" sldId="1460"/>
            <ac:spMk id="7" creationId="{FEBD4DEE-9372-D0E1-B7F7-B4D64F2C4670}"/>
          </ac:spMkLst>
        </pc:spChg>
      </pc:sldChg>
      <pc:sldChg chg="add del">
        <pc:chgData name="Martyn Dowsett" userId="21a41e3d52bdabef" providerId="LiveId" clId="{54F8B397-E709-40F2-A145-F5AC470B97D3}" dt="2023-02-08T16:01:48.416" v="501"/>
        <pc:sldMkLst>
          <pc:docMk/>
          <pc:sldMk cId="2303055843" sldId="1460"/>
        </pc:sldMkLst>
      </pc:sldChg>
      <pc:sldChg chg="modSp add mod">
        <pc:chgData name="Martyn Dowsett" userId="21a41e3d52bdabef" providerId="LiveId" clId="{54F8B397-E709-40F2-A145-F5AC470B97D3}" dt="2023-02-08T16:07:11.884" v="533" actId="947"/>
        <pc:sldMkLst>
          <pc:docMk/>
          <pc:sldMk cId="1111256405" sldId="1461"/>
        </pc:sldMkLst>
        <pc:spChg chg="mod">
          <ac:chgData name="Martyn Dowsett" userId="21a41e3d52bdabef" providerId="LiveId" clId="{54F8B397-E709-40F2-A145-F5AC470B97D3}" dt="2023-02-08T16:07:04.338" v="532" actId="14100"/>
          <ac:spMkLst>
            <pc:docMk/>
            <pc:sldMk cId="1111256405" sldId="1461"/>
            <ac:spMk id="4" creationId="{185DCDE0-EB3B-2372-2860-A83A9BAFD069}"/>
          </ac:spMkLst>
        </pc:spChg>
        <pc:spChg chg="mod">
          <ac:chgData name="Martyn Dowsett" userId="21a41e3d52bdabef" providerId="LiveId" clId="{54F8B397-E709-40F2-A145-F5AC470B97D3}" dt="2023-02-08T16:07:11.884" v="533" actId="947"/>
          <ac:spMkLst>
            <pc:docMk/>
            <pc:sldMk cId="1111256405" sldId="1461"/>
            <ac:spMk id="7" creationId="{FEBD4DEE-9372-D0E1-B7F7-B4D64F2C4670}"/>
          </ac:spMkLst>
        </pc:spChg>
      </pc:sldChg>
      <pc:sldChg chg="modSp add mod modClrScheme chgLayout">
        <pc:chgData name="Martyn Dowsett" userId="21a41e3d52bdabef" providerId="LiveId" clId="{54F8B397-E709-40F2-A145-F5AC470B97D3}" dt="2023-02-08T16:06:40.609" v="530" actId="947"/>
        <pc:sldMkLst>
          <pc:docMk/>
          <pc:sldMk cId="2651656428" sldId="1462"/>
        </pc:sldMkLst>
        <pc:spChg chg="mod">
          <ac:chgData name="Martyn Dowsett" userId="21a41e3d52bdabef" providerId="LiveId" clId="{54F8B397-E709-40F2-A145-F5AC470B97D3}" dt="2023-02-08T16:06:21.253" v="529" actId="14100"/>
          <ac:spMkLst>
            <pc:docMk/>
            <pc:sldMk cId="2651656428" sldId="1462"/>
            <ac:spMk id="4" creationId="{185DCDE0-EB3B-2372-2860-A83A9BAFD069}"/>
          </ac:spMkLst>
        </pc:spChg>
        <pc:spChg chg="mod">
          <ac:chgData name="Martyn Dowsett" userId="21a41e3d52bdabef" providerId="LiveId" clId="{54F8B397-E709-40F2-A145-F5AC470B97D3}" dt="2023-02-08T16:06:40.609" v="530" actId="947"/>
          <ac:spMkLst>
            <pc:docMk/>
            <pc:sldMk cId="2651656428" sldId="1462"/>
            <ac:spMk id="7" creationId="{FEBD4DEE-9372-D0E1-B7F7-B4D64F2C4670}"/>
          </ac:spMkLst>
        </pc:spChg>
        <pc:picChg chg="mod ord">
          <ac:chgData name="Martyn Dowsett" userId="21a41e3d52bdabef" providerId="LiveId" clId="{54F8B397-E709-40F2-A145-F5AC470B97D3}" dt="2023-02-08T16:05:53.182" v="527" actId="26606"/>
          <ac:picMkLst>
            <pc:docMk/>
            <pc:sldMk cId="2651656428" sldId="1462"/>
            <ac:picMk id="9" creationId="{4FD29D50-84D0-570A-8BC4-B54A1B15F8DA}"/>
          </ac:picMkLst>
        </pc:picChg>
      </pc:sldChg>
      <pc:sldMasterChg chg="delSldLayout">
        <pc:chgData name="Martyn Dowsett" userId="21a41e3d52bdabef" providerId="LiveId" clId="{54F8B397-E709-40F2-A145-F5AC470B97D3}" dt="2023-02-08T14:43:38.733" v="351" actId="47"/>
        <pc:sldMasterMkLst>
          <pc:docMk/>
          <pc:sldMasterMk cId="2347082301" sldId="2147483648"/>
        </pc:sldMasterMkLst>
        <pc:sldLayoutChg chg="del">
          <pc:chgData name="Martyn Dowsett" userId="21a41e3d52bdabef" providerId="LiveId" clId="{54F8B397-E709-40F2-A145-F5AC470B97D3}" dt="2023-02-08T14:43:38.733" v="351" actId="47"/>
          <pc:sldLayoutMkLst>
            <pc:docMk/>
            <pc:sldMasterMk cId="2347082301" sldId="2147483648"/>
            <pc:sldLayoutMk cId="2855764371" sldId="2147483675"/>
          </pc:sldLayoutMkLst>
        </pc:sldLayoutChg>
      </pc:sldMasterChg>
    </pc:docChg>
  </pc:docChgLst>
  <pc:docChgLst>
    <pc:chgData name="Martyn Dowsett" userId="21a41e3d52bdabef" providerId="LiveId" clId="{9CD1A935-D1BF-411E-9BA2-4503196D073D}"/>
    <pc:docChg chg="undo custSel addSld delSld modSld">
      <pc:chgData name="Martyn Dowsett" userId="21a41e3d52bdabef" providerId="LiveId" clId="{9CD1A935-D1BF-411E-9BA2-4503196D073D}" dt="2023-07-01T15:03:48.457" v="473" actId="6549"/>
      <pc:docMkLst>
        <pc:docMk/>
      </pc:docMkLst>
      <pc:sldChg chg="modSp mod">
        <pc:chgData name="Martyn Dowsett" userId="21a41e3d52bdabef" providerId="LiveId" clId="{9CD1A935-D1BF-411E-9BA2-4503196D073D}" dt="2023-06-27T13:48:04.524" v="33" actId="20577"/>
        <pc:sldMkLst>
          <pc:docMk/>
          <pc:sldMk cId="3167172060" sldId="258"/>
        </pc:sldMkLst>
        <pc:spChg chg="mod">
          <ac:chgData name="Martyn Dowsett" userId="21a41e3d52bdabef" providerId="LiveId" clId="{9CD1A935-D1BF-411E-9BA2-4503196D073D}" dt="2023-06-27T13:48:04.524" v="33" actId="20577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Martyn Dowsett" userId="21a41e3d52bdabef" providerId="LiveId" clId="{9CD1A935-D1BF-411E-9BA2-4503196D073D}" dt="2023-06-27T13:47:55.308" v="23" actId="20577"/>
          <ac:spMkLst>
            <pc:docMk/>
            <pc:sldMk cId="3167172060" sldId="258"/>
            <ac:spMk id="5" creationId="{C1FDEC25-F33F-4868-1A22-A6815336C71E}"/>
          </ac:spMkLst>
        </pc:spChg>
      </pc:sldChg>
      <pc:sldChg chg="modSp mod">
        <pc:chgData name="Martyn Dowsett" userId="21a41e3d52bdabef" providerId="LiveId" clId="{9CD1A935-D1BF-411E-9BA2-4503196D073D}" dt="2023-06-27T13:48:55.164" v="94" actId="20577"/>
        <pc:sldMkLst>
          <pc:docMk/>
          <pc:sldMk cId="2304380969" sldId="1086"/>
        </pc:sldMkLst>
        <pc:spChg chg="mod">
          <ac:chgData name="Martyn Dowsett" userId="21a41e3d52bdabef" providerId="LiveId" clId="{9CD1A935-D1BF-411E-9BA2-4503196D073D}" dt="2023-06-27T13:48:55.164" v="94" actId="20577"/>
          <ac:spMkLst>
            <pc:docMk/>
            <pc:sldMk cId="2304380969" sldId="1086"/>
            <ac:spMk id="3" creationId="{7817AED8-6CDB-9CCD-9147-D93BD71915AD}"/>
          </ac:spMkLst>
        </pc:spChg>
      </pc:sldChg>
      <pc:sldChg chg="modSp mod">
        <pc:chgData name="Martyn Dowsett" userId="21a41e3d52bdabef" providerId="LiveId" clId="{9CD1A935-D1BF-411E-9BA2-4503196D073D}" dt="2023-07-01T15:01:32.733" v="412" actId="20577"/>
        <pc:sldMkLst>
          <pc:docMk/>
          <pc:sldMk cId="3359449021" sldId="1087"/>
        </pc:sldMkLst>
        <pc:spChg chg="mod">
          <ac:chgData name="Martyn Dowsett" userId="21a41e3d52bdabef" providerId="LiveId" clId="{9CD1A935-D1BF-411E-9BA2-4503196D073D}" dt="2023-07-01T15:01:32.733" v="412" actId="20577"/>
          <ac:spMkLst>
            <pc:docMk/>
            <pc:sldMk cId="3359449021" sldId="1087"/>
            <ac:spMk id="3" creationId="{37846BE1-EA6C-A0DE-E7B4-401649786642}"/>
          </ac:spMkLst>
        </pc:spChg>
      </pc:sldChg>
      <pc:sldChg chg="modSp mod">
        <pc:chgData name="Martyn Dowsett" userId="21a41e3d52bdabef" providerId="LiveId" clId="{9CD1A935-D1BF-411E-9BA2-4503196D073D}" dt="2023-06-27T13:54:42.036" v="213" actId="21"/>
        <pc:sldMkLst>
          <pc:docMk/>
          <pc:sldMk cId="2555914948" sldId="1097"/>
        </pc:sldMkLst>
        <pc:spChg chg="mod">
          <ac:chgData name="Martyn Dowsett" userId="21a41e3d52bdabef" providerId="LiveId" clId="{9CD1A935-D1BF-411E-9BA2-4503196D073D}" dt="2023-06-27T13:54:42.036" v="213" actId="21"/>
          <ac:spMkLst>
            <pc:docMk/>
            <pc:sldMk cId="2555914948" sldId="1097"/>
            <ac:spMk id="9" creationId="{39C9723B-1B2B-75B2-F702-42D6C42C804B}"/>
          </ac:spMkLst>
        </pc:spChg>
      </pc:sldChg>
      <pc:sldChg chg="modSp mod">
        <pc:chgData name="Martyn Dowsett" userId="21a41e3d52bdabef" providerId="LiveId" clId="{9CD1A935-D1BF-411E-9BA2-4503196D073D}" dt="2023-06-27T13:55:18.183" v="226"/>
        <pc:sldMkLst>
          <pc:docMk/>
          <pc:sldMk cId="2070923110" sldId="1098"/>
        </pc:sldMkLst>
        <pc:spChg chg="mod">
          <ac:chgData name="Martyn Dowsett" userId="21a41e3d52bdabef" providerId="LiveId" clId="{9CD1A935-D1BF-411E-9BA2-4503196D073D}" dt="2023-06-27T13:55:02.473" v="220" actId="20577"/>
          <ac:spMkLst>
            <pc:docMk/>
            <pc:sldMk cId="2070923110" sldId="1098"/>
            <ac:spMk id="4" creationId="{9B861142-7FB4-AE01-6D46-E5BFFEEB46DD}"/>
          </ac:spMkLst>
        </pc:spChg>
        <pc:spChg chg="mod">
          <ac:chgData name="Martyn Dowsett" userId="21a41e3d52bdabef" providerId="LiveId" clId="{9CD1A935-D1BF-411E-9BA2-4503196D073D}" dt="2023-06-27T13:55:05.723" v="225" actId="20577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Martyn Dowsett" userId="21a41e3d52bdabef" providerId="LiveId" clId="{9CD1A935-D1BF-411E-9BA2-4503196D073D}" dt="2023-06-27T13:55:18.183" v="226"/>
          <ac:spMkLst>
            <pc:docMk/>
            <pc:sldMk cId="2070923110" sldId="1098"/>
            <ac:spMk id="8" creationId="{CA9CA950-FEC1-926A-3027-CB25B9AAE534}"/>
          </ac:spMkLst>
        </pc:spChg>
      </pc:sldChg>
      <pc:sldChg chg="modSp mod">
        <pc:chgData name="Martyn Dowsett" userId="21a41e3d52bdabef" providerId="LiveId" clId="{9CD1A935-D1BF-411E-9BA2-4503196D073D}" dt="2023-06-27T13:58:45.602" v="268" actId="20577"/>
        <pc:sldMkLst>
          <pc:docMk/>
          <pc:sldMk cId="1470877450" sldId="1104"/>
        </pc:sldMkLst>
        <pc:spChg chg="mod">
          <ac:chgData name="Martyn Dowsett" userId="21a41e3d52bdabef" providerId="LiveId" clId="{9CD1A935-D1BF-411E-9BA2-4503196D073D}" dt="2023-06-27T13:58:45.602" v="268" actId="20577"/>
          <ac:spMkLst>
            <pc:docMk/>
            <pc:sldMk cId="1470877450" sldId="1104"/>
            <ac:spMk id="2" creationId="{CDC181BB-F07C-4483-D459-8C6D8B17E914}"/>
          </ac:spMkLst>
        </pc:spChg>
      </pc:sldChg>
      <pc:sldChg chg="modSp mod">
        <pc:chgData name="Martyn Dowsett" userId="21a41e3d52bdabef" providerId="LiveId" clId="{9CD1A935-D1BF-411E-9BA2-4503196D073D}" dt="2023-06-27T14:26:45.044" v="329" actId="20577"/>
        <pc:sldMkLst>
          <pc:docMk/>
          <pc:sldMk cId="3005069420" sldId="1127"/>
        </pc:sldMkLst>
        <pc:spChg chg="mod">
          <ac:chgData name="Martyn Dowsett" userId="21a41e3d52bdabef" providerId="LiveId" clId="{9CD1A935-D1BF-411E-9BA2-4503196D073D}" dt="2023-06-27T14:26:45.044" v="329" actId="20577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Martyn Dowsett" userId="21a41e3d52bdabef" providerId="LiveId" clId="{9CD1A935-D1BF-411E-9BA2-4503196D073D}" dt="2023-06-27T14:26:38.857" v="319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Martyn Dowsett" userId="21a41e3d52bdabef" providerId="LiveId" clId="{9CD1A935-D1BF-411E-9BA2-4503196D073D}" dt="2023-07-01T15:02:26.369" v="413"/>
        <pc:sldMkLst>
          <pc:docMk/>
          <pc:sldMk cId="3101838883" sldId="1134"/>
        </pc:sldMkLst>
        <pc:spChg chg="mod">
          <ac:chgData name="Martyn Dowsett" userId="21a41e3d52bdabef" providerId="LiveId" clId="{9CD1A935-D1BF-411E-9BA2-4503196D073D}" dt="2023-07-01T15:02:26.369" v="413"/>
          <ac:spMkLst>
            <pc:docMk/>
            <pc:sldMk cId="3101838883" sldId="1134"/>
            <ac:spMk id="3" creationId="{37846BE1-EA6C-A0DE-E7B4-401649786642}"/>
          </ac:spMkLst>
        </pc:spChg>
      </pc:sldChg>
      <pc:sldChg chg="modSp del mod">
        <pc:chgData name="Martyn Dowsett" userId="21a41e3d52bdabef" providerId="LiveId" clId="{9CD1A935-D1BF-411E-9BA2-4503196D073D}" dt="2023-06-27T14:35:48.584" v="372" actId="47"/>
        <pc:sldMkLst>
          <pc:docMk/>
          <pc:sldMk cId="3538231491" sldId="1424"/>
        </pc:sldMkLst>
        <pc:spChg chg="mod">
          <ac:chgData name="Martyn Dowsett" userId="21a41e3d52bdabef" providerId="LiveId" clId="{9CD1A935-D1BF-411E-9BA2-4503196D073D}" dt="2023-06-27T13:48:33.122" v="68" actId="6549"/>
          <ac:spMkLst>
            <pc:docMk/>
            <pc:sldMk cId="3538231491" sldId="1424"/>
            <ac:spMk id="5" creationId="{F702163B-D19F-1366-E929-1FA98B484A02}"/>
          </ac:spMkLst>
        </pc:spChg>
      </pc:sldChg>
      <pc:sldChg chg="modSp mod">
        <pc:chgData name="Martyn Dowsett" userId="21a41e3d52bdabef" providerId="LiveId" clId="{9CD1A935-D1BF-411E-9BA2-4503196D073D}" dt="2023-06-27T13:54:46.801" v="217" actId="27636"/>
        <pc:sldMkLst>
          <pc:docMk/>
          <pc:sldMk cId="3912707594" sldId="1429"/>
        </pc:sldMkLst>
        <pc:spChg chg="mod">
          <ac:chgData name="Martyn Dowsett" userId="21a41e3d52bdabef" providerId="LiveId" clId="{9CD1A935-D1BF-411E-9BA2-4503196D073D}" dt="2023-06-27T13:54:46.801" v="217" actId="27636"/>
          <ac:spMkLst>
            <pc:docMk/>
            <pc:sldMk cId="3912707594" sldId="1429"/>
            <ac:spMk id="2" creationId="{DDFB9D68-F499-A220-09C5-21EE71314F24}"/>
          </ac:spMkLst>
        </pc:spChg>
      </pc:sldChg>
      <pc:sldChg chg="modSp del mod">
        <pc:chgData name="Martyn Dowsett" userId="21a41e3d52bdabef" providerId="LiveId" clId="{9CD1A935-D1BF-411E-9BA2-4503196D073D}" dt="2023-06-27T14:36:16.278" v="374" actId="47"/>
        <pc:sldMkLst>
          <pc:docMk/>
          <pc:sldMk cId="522259766" sldId="1430"/>
        </pc:sldMkLst>
        <pc:spChg chg="mod">
          <ac:chgData name="Martyn Dowsett" userId="21a41e3d52bdabef" providerId="LiveId" clId="{9CD1A935-D1BF-411E-9BA2-4503196D073D}" dt="2023-06-27T13:55:53.296" v="259" actId="27636"/>
          <ac:spMkLst>
            <pc:docMk/>
            <pc:sldMk cId="522259766" sldId="1430"/>
            <ac:spMk id="4" creationId="{BDD390B8-5AE1-DEC6-0642-DE28295A9AAE}"/>
          </ac:spMkLst>
        </pc:spChg>
      </pc:sldChg>
      <pc:sldChg chg="modSp mod">
        <pc:chgData name="Martyn Dowsett" userId="21a41e3d52bdabef" providerId="LiveId" clId="{9CD1A935-D1BF-411E-9BA2-4503196D073D}" dt="2023-06-27T14:25:21.839" v="291"/>
        <pc:sldMkLst>
          <pc:docMk/>
          <pc:sldMk cId="2833114805" sldId="1440"/>
        </pc:sldMkLst>
        <pc:spChg chg="mod">
          <ac:chgData name="Martyn Dowsett" userId="21a41e3d52bdabef" providerId="LiveId" clId="{9CD1A935-D1BF-411E-9BA2-4503196D073D}" dt="2023-06-27T14:25:21.839" v="291"/>
          <ac:spMkLst>
            <pc:docMk/>
            <pc:sldMk cId="2833114805" sldId="1440"/>
            <ac:spMk id="2" creationId="{F3ADDF26-90B4-D54D-C34C-EAF603482027}"/>
          </ac:spMkLst>
        </pc:spChg>
      </pc:sldChg>
      <pc:sldChg chg="modSp mod">
        <pc:chgData name="Martyn Dowsett" userId="21a41e3d52bdabef" providerId="LiveId" clId="{9CD1A935-D1BF-411E-9BA2-4503196D073D}" dt="2023-06-27T13:55:49.713" v="257" actId="20577"/>
        <pc:sldMkLst>
          <pc:docMk/>
          <pc:sldMk cId="2578944773" sldId="1459"/>
        </pc:sldMkLst>
        <pc:spChg chg="mod">
          <ac:chgData name="Martyn Dowsett" userId="21a41e3d52bdabef" providerId="LiveId" clId="{9CD1A935-D1BF-411E-9BA2-4503196D073D}" dt="2023-06-27T13:55:38.283" v="230" actId="20577"/>
          <ac:spMkLst>
            <pc:docMk/>
            <pc:sldMk cId="2578944773" sldId="1459"/>
            <ac:spMk id="4" creationId="{185DCDE0-EB3B-2372-2860-A83A9BAFD069}"/>
          </ac:spMkLst>
        </pc:spChg>
        <pc:spChg chg="mod">
          <ac:chgData name="Martyn Dowsett" userId="21a41e3d52bdabef" providerId="LiveId" clId="{9CD1A935-D1BF-411E-9BA2-4503196D073D}" dt="2023-06-27T13:55:49.713" v="257" actId="20577"/>
          <ac:spMkLst>
            <pc:docMk/>
            <pc:sldMk cId="2578944773" sldId="1459"/>
            <ac:spMk id="7" creationId="{FEBD4DEE-9372-D0E1-B7F7-B4D64F2C4670}"/>
          </ac:spMkLst>
        </pc:spChg>
      </pc:sldChg>
      <pc:sldChg chg="modSp mod">
        <pc:chgData name="Martyn Dowsett" userId="21a41e3d52bdabef" providerId="LiveId" clId="{9CD1A935-D1BF-411E-9BA2-4503196D073D}" dt="2023-06-27T13:48:28.653" v="67" actId="20577"/>
        <pc:sldMkLst>
          <pc:docMk/>
          <pc:sldMk cId="1485286214" sldId="1460"/>
        </pc:sldMkLst>
        <pc:spChg chg="mod">
          <ac:chgData name="Martyn Dowsett" userId="21a41e3d52bdabef" providerId="LiveId" clId="{9CD1A935-D1BF-411E-9BA2-4503196D073D}" dt="2023-06-27T13:48:15.024" v="35" actId="20577"/>
          <ac:spMkLst>
            <pc:docMk/>
            <pc:sldMk cId="1485286214" sldId="1460"/>
            <ac:spMk id="4" creationId="{185DCDE0-EB3B-2372-2860-A83A9BAFD069}"/>
          </ac:spMkLst>
        </pc:spChg>
        <pc:spChg chg="mod">
          <ac:chgData name="Martyn Dowsett" userId="21a41e3d52bdabef" providerId="LiveId" clId="{9CD1A935-D1BF-411E-9BA2-4503196D073D}" dt="2023-06-27T13:48:28.653" v="67" actId="20577"/>
          <ac:spMkLst>
            <pc:docMk/>
            <pc:sldMk cId="1485286214" sldId="1460"/>
            <ac:spMk id="7" creationId="{FEBD4DEE-9372-D0E1-B7F7-B4D64F2C4670}"/>
          </ac:spMkLst>
        </pc:spChg>
      </pc:sldChg>
      <pc:sldChg chg="modSp mod">
        <pc:chgData name="Martyn Dowsett" userId="21a41e3d52bdabef" providerId="LiveId" clId="{9CD1A935-D1BF-411E-9BA2-4503196D073D}" dt="2023-06-27T13:59:43.924" v="286" actId="20577"/>
        <pc:sldMkLst>
          <pc:docMk/>
          <pc:sldMk cId="1111256405" sldId="1461"/>
        </pc:sldMkLst>
        <pc:spChg chg="mod">
          <ac:chgData name="Martyn Dowsett" userId="21a41e3d52bdabef" providerId="LiveId" clId="{9CD1A935-D1BF-411E-9BA2-4503196D073D}" dt="2023-06-27T13:59:35.099" v="269" actId="6549"/>
          <ac:spMkLst>
            <pc:docMk/>
            <pc:sldMk cId="1111256405" sldId="1461"/>
            <ac:spMk id="4" creationId="{185DCDE0-EB3B-2372-2860-A83A9BAFD069}"/>
          </ac:spMkLst>
        </pc:spChg>
        <pc:spChg chg="mod">
          <ac:chgData name="Martyn Dowsett" userId="21a41e3d52bdabef" providerId="LiveId" clId="{9CD1A935-D1BF-411E-9BA2-4503196D073D}" dt="2023-06-27T13:59:43.924" v="286" actId="20577"/>
          <ac:spMkLst>
            <pc:docMk/>
            <pc:sldMk cId="1111256405" sldId="1461"/>
            <ac:spMk id="7" creationId="{FEBD4DEE-9372-D0E1-B7F7-B4D64F2C4670}"/>
          </ac:spMkLst>
        </pc:spChg>
      </pc:sldChg>
      <pc:sldChg chg="modSp mod">
        <pc:chgData name="Martyn Dowsett" userId="21a41e3d52bdabef" providerId="LiveId" clId="{9CD1A935-D1BF-411E-9BA2-4503196D073D}" dt="2023-06-27T14:26:17.959" v="316" actId="20577"/>
        <pc:sldMkLst>
          <pc:docMk/>
          <pc:sldMk cId="2651656428" sldId="1462"/>
        </pc:sldMkLst>
        <pc:spChg chg="mod">
          <ac:chgData name="Martyn Dowsett" userId="21a41e3d52bdabef" providerId="LiveId" clId="{9CD1A935-D1BF-411E-9BA2-4503196D073D}" dt="2023-06-27T14:26:09.001" v="298" actId="20577"/>
          <ac:spMkLst>
            <pc:docMk/>
            <pc:sldMk cId="2651656428" sldId="1462"/>
            <ac:spMk id="4" creationId="{185DCDE0-EB3B-2372-2860-A83A9BAFD069}"/>
          </ac:spMkLst>
        </pc:spChg>
        <pc:spChg chg="mod">
          <ac:chgData name="Martyn Dowsett" userId="21a41e3d52bdabef" providerId="LiveId" clId="{9CD1A935-D1BF-411E-9BA2-4503196D073D}" dt="2023-06-27T14:26:17.959" v="316" actId="20577"/>
          <ac:spMkLst>
            <pc:docMk/>
            <pc:sldMk cId="2651656428" sldId="1462"/>
            <ac:spMk id="7" creationId="{FEBD4DEE-9372-D0E1-B7F7-B4D64F2C4670}"/>
          </ac:spMkLst>
        </pc:spChg>
      </pc:sldChg>
      <pc:sldChg chg="add">
        <pc:chgData name="Martyn Dowsett" userId="21a41e3d52bdabef" providerId="LiveId" clId="{9CD1A935-D1BF-411E-9BA2-4503196D073D}" dt="2023-06-27T14:36:13.669" v="373"/>
        <pc:sldMkLst>
          <pc:docMk/>
          <pc:sldMk cId="1343734558" sldId="1476"/>
        </pc:sldMkLst>
      </pc:sldChg>
      <pc:sldChg chg="modSp mod">
        <pc:chgData name="Martyn Dowsett" userId="21a41e3d52bdabef" providerId="LiveId" clId="{9CD1A935-D1BF-411E-9BA2-4503196D073D}" dt="2023-07-01T15:03:37.353" v="472" actId="20577"/>
        <pc:sldMkLst>
          <pc:docMk/>
          <pc:sldMk cId="1021446576" sldId="1510"/>
        </pc:sldMkLst>
        <pc:spChg chg="mod">
          <ac:chgData name="Martyn Dowsett" userId="21a41e3d52bdabef" providerId="LiveId" clId="{9CD1A935-D1BF-411E-9BA2-4503196D073D}" dt="2023-06-27T14:29:23.589" v="340"/>
          <ac:spMkLst>
            <pc:docMk/>
            <pc:sldMk cId="1021446576" sldId="1510"/>
            <ac:spMk id="2" creationId="{7FA8ACC9-62E6-BADB-5ACE-59A8AD9FF89C}"/>
          </ac:spMkLst>
        </pc:spChg>
        <pc:spChg chg="mod">
          <ac:chgData name="Martyn Dowsett" userId="21a41e3d52bdabef" providerId="LiveId" clId="{9CD1A935-D1BF-411E-9BA2-4503196D073D}" dt="2023-07-01T15:03:37.353" v="472" actId="20577"/>
          <ac:spMkLst>
            <pc:docMk/>
            <pc:sldMk cId="1021446576" sldId="1510"/>
            <ac:spMk id="4" creationId="{D2CCD5C3-B784-B2E0-4A4B-5A6D7C515A3D}"/>
          </ac:spMkLst>
        </pc:spChg>
      </pc:sldChg>
      <pc:sldChg chg="modSp mod">
        <pc:chgData name="Martyn Dowsett" userId="21a41e3d52bdabef" providerId="LiveId" clId="{9CD1A935-D1BF-411E-9BA2-4503196D073D}" dt="2023-06-27T14:29:56.377" v="367" actId="6549"/>
        <pc:sldMkLst>
          <pc:docMk/>
          <pc:sldMk cId="2643914394" sldId="1511"/>
        </pc:sldMkLst>
        <pc:spChg chg="mod">
          <ac:chgData name="Martyn Dowsett" userId="21a41e3d52bdabef" providerId="LiveId" clId="{9CD1A935-D1BF-411E-9BA2-4503196D073D}" dt="2023-06-27T14:29:56.377" v="367" actId="6549"/>
          <ac:spMkLst>
            <pc:docMk/>
            <pc:sldMk cId="2643914394" sldId="1511"/>
            <ac:spMk id="2" creationId="{8EF1B178-E370-AAFB-B5B8-5CF51DDFF691}"/>
          </ac:spMkLst>
        </pc:spChg>
      </pc:sldChg>
      <pc:sldChg chg="modSp mod">
        <pc:chgData name="Martyn Dowsett" userId="21a41e3d52bdabef" providerId="LiveId" clId="{9CD1A935-D1BF-411E-9BA2-4503196D073D}" dt="2023-07-01T15:03:48.457" v="473" actId="6549"/>
        <pc:sldMkLst>
          <pc:docMk/>
          <pc:sldMk cId="3003110672" sldId="1512"/>
        </pc:sldMkLst>
        <pc:spChg chg="mod">
          <ac:chgData name="Martyn Dowsett" userId="21a41e3d52bdabef" providerId="LiveId" clId="{9CD1A935-D1BF-411E-9BA2-4503196D073D}" dt="2023-07-01T15:03:48.457" v="473" actId="6549"/>
          <ac:spMkLst>
            <pc:docMk/>
            <pc:sldMk cId="3003110672" sldId="1512"/>
            <ac:spMk id="2" creationId="{B3E3037A-FBCB-4754-6B5F-F4B2B7309356}"/>
          </ac:spMkLst>
        </pc:spChg>
      </pc:sldChg>
      <pc:sldChg chg="del">
        <pc:chgData name="Martyn Dowsett" userId="21a41e3d52bdabef" providerId="LiveId" clId="{9CD1A935-D1BF-411E-9BA2-4503196D073D}" dt="2023-06-27T13:59:55.782" v="289" actId="47"/>
        <pc:sldMkLst>
          <pc:docMk/>
          <pc:sldMk cId="970209896" sldId="1514"/>
        </pc:sldMkLst>
      </pc:sldChg>
      <pc:sldChg chg="del">
        <pc:chgData name="Martyn Dowsett" userId="21a41e3d52bdabef" providerId="LiveId" clId="{9CD1A935-D1BF-411E-9BA2-4503196D073D}" dt="2023-06-27T13:59:55.782" v="289" actId="47"/>
        <pc:sldMkLst>
          <pc:docMk/>
          <pc:sldMk cId="468366910" sldId="1515"/>
        </pc:sldMkLst>
      </pc:sldChg>
      <pc:sldChg chg="modSp mod">
        <pc:chgData name="Martyn Dowsett" userId="21a41e3d52bdabef" providerId="LiveId" clId="{9CD1A935-D1BF-411E-9BA2-4503196D073D}" dt="2023-06-27T13:56:17.586" v="261"/>
        <pc:sldMkLst>
          <pc:docMk/>
          <pc:sldMk cId="1235259822" sldId="1516"/>
        </pc:sldMkLst>
        <pc:spChg chg="mod">
          <ac:chgData name="Martyn Dowsett" userId="21a41e3d52bdabef" providerId="LiveId" clId="{9CD1A935-D1BF-411E-9BA2-4503196D073D}" dt="2023-06-27T13:56:17.586" v="261"/>
          <ac:spMkLst>
            <pc:docMk/>
            <pc:sldMk cId="1235259822" sldId="1516"/>
            <ac:spMk id="2" creationId="{18F79716-9BA6-637B-3001-F909CCE5D764}"/>
          </ac:spMkLst>
        </pc:spChg>
      </pc:sldChg>
      <pc:sldChg chg="modSp mod">
        <pc:chgData name="Martyn Dowsett" userId="21a41e3d52bdabef" providerId="LiveId" clId="{9CD1A935-D1BF-411E-9BA2-4503196D073D}" dt="2023-06-27T14:25:55.939" v="295"/>
        <pc:sldMkLst>
          <pc:docMk/>
          <pc:sldMk cId="3276322480" sldId="1537"/>
        </pc:sldMkLst>
        <pc:spChg chg="mod">
          <ac:chgData name="Martyn Dowsett" userId="21a41e3d52bdabef" providerId="LiveId" clId="{9CD1A935-D1BF-411E-9BA2-4503196D073D}" dt="2023-06-27T14:25:55.939" v="295"/>
          <ac:spMkLst>
            <pc:docMk/>
            <pc:sldMk cId="3276322480" sldId="1537"/>
            <ac:spMk id="5" creationId="{ACAFD9FE-0774-2826-6CCA-F9FF19ADC2A4}"/>
          </ac:spMkLst>
        </pc:spChg>
      </pc:sldChg>
      <pc:sldChg chg="add">
        <pc:chgData name="Martyn Dowsett" userId="21a41e3d52bdabef" providerId="LiveId" clId="{9CD1A935-D1BF-411E-9BA2-4503196D073D}" dt="2023-06-27T14:36:38.353" v="375"/>
        <pc:sldMkLst>
          <pc:docMk/>
          <pc:sldMk cId="2737080090" sldId="1543"/>
        </pc:sldMkLst>
      </pc:sldChg>
      <pc:sldChg chg="add">
        <pc:chgData name="Martyn Dowsett" userId="21a41e3d52bdabef" providerId="LiveId" clId="{9CD1A935-D1BF-411E-9BA2-4503196D073D}" dt="2023-06-27T14:36:38.353" v="375"/>
        <pc:sldMkLst>
          <pc:docMk/>
          <pc:sldMk cId="3903920289" sldId="1544"/>
        </pc:sldMkLst>
      </pc:sldChg>
      <pc:sldChg chg="add">
        <pc:chgData name="Martyn Dowsett" userId="21a41e3d52bdabef" providerId="LiveId" clId="{9CD1A935-D1BF-411E-9BA2-4503196D073D}" dt="2023-06-27T14:36:38.353" v="375"/>
        <pc:sldMkLst>
          <pc:docMk/>
          <pc:sldMk cId="2170809014" sldId="1545"/>
        </pc:sldMkLst>
      </pc:sldChg>
      <pc:sldChg chg="add">
        <pc:chgData name="Martyn Dowsett" userId="21a41e3d52bdabef" providerId="LiveId" clId="{9CD1A935-D1BF-411E-9BA2-4503196D073D}" dt="2023-06-27T14:36:38.353" v="375"/>
        <pc:sldMkLst>
          <pc:docMk/>
          <pc:sldMk cId="3327673541" sldId="1546"/>
        </pc:sldMkLst>
      </pc:sldChg>
      <pc:sldChg chg="add">
        <pc:chgData name="Martyn Dowsett" userId="21a41e3d52bdabef" providerId="LiveId" clId="{9CD1A935-D1BF-411E-9BA2-4503196D073D}" dt="2023-06-27T14:36:38.353" v="375"/>
        <pc:sldMkLst>
          <pc:docMk/>
          <pc:sldMk cId="1064807653" sldId="1547"/>
        </pc:sldMkLst>
      </pc:sldChg>
      <pc:sldChg chg="modSp del mod">
        <pc:chgData name="Martyn Dowsett" userId="21a41e3d52bdabef" providerId="LiveId" clId="{9CD1A935-D1BF-411E-9BA2-4503196D073D}" dt="2023-06-27T14:39:29.378" v="378" actId="47"/>
        <pc:sldMkLst>
          <pc:docMk/>
          <pc:sldMk cId="689318745" sldId="1551"/>
        </pc:sldMkLst>
        <pc:spChg chg="mod">
          <ac:chgData name="Martyn Dowsett" userId="21a41e3d52bdabef" providerId="LiveId" clId="{9CD1A935-D1BF-411E-9BA2-4503196D073D}" dt="2023-06-27T14:26:21.318" v="317" actId="6549"/>
          <ac:spMkLst>
            <pc:docMk/>
            <pc:sldMk cId="689318745" sldId="1551"/>
            <ac:spMk id="5" creationId="{60BFCAB2-6235-5067-A268-501914C69760}"/>
          </ac:spMkLst>
        </pc:spChg>
      </pc:sldChg>
      <pc:sldChg chg="add">
        <pc:chgData name="Martyn Dowsett" userId="21a41e3d52bdabef" providerId="LiveId" clId="{9CD1A935-D1BF-411E-9BA2-4503196D073D}" dt="2023-06-27T14:36:13.669" v="373"/>
        <pc:sldMkLst>
          <pc:docMk/>
          <pc:sldMk cId="2159465418" sldId="1552"/>
        </pc:sldMkLst>
      </pc:sldChg>
      <pc:sldChg chg="add">
        <pc:chgData name="Martyn Dowsett" userId="21a41e3d52bdabef" providerId="LiveId" clId="{9CD1A935-D1BF-411E-9BA2-4503196D073D}" dt="2023-06-27T14:36:13.669" v="373"/>
        <pc:sldMkLst>
          <pc:docMk/>
          <pc:sldMk cId="609247494" sldId="1553"/>
        </pc:sldMkLst>
      </pc:sldChg>
      <pc:sldChg chg="add">
        <pc:chgData name="Martyn Dowsett" userId="21a41e3d52bdabef" providerId="LiveId" clId="{9CD1A935-D1BF-411E-9BA2-4503196D073D}" dt="2023-06-27T14:35:44.596" v="371"/>
        <pc:sldMkLst>
          <pc:docMk/>
          <pc:sldMk cId="1801153427" sldId="1559"/>
        </pc:sldMkLst>
      </pc:sldChg>
      <pc:sldChg chg="add">
        <pc:chgData name="Martyn Dowsett" userId="21a41e3d52bdabef" providerId="LiveId" clId="{9CD1A935-D1BF-411E-9BA2-4503196D073D}" dt="2023-06-27T14:35:44.596" v="371"/>
        <pc:sldMkLst>
          <pc:docMk/>
          <pc:sldMk cId="1237660109" sldId="1560"/>
        </pc:sldMkLst>
      </pc:sldChg>
      <pc:sldChg chg="add">
        <pc:chgData name="Martyn Dowsett" userId="21a41e3d52bdabef" providerId="LiveId" clId="{9CD1A935-D1BF-411E-9BA2-4503196D073D}" dt="2023-06-27T14:35:44.596" v="371"/>
        <pc:sldMkLst>
          <pc:docMk/>
          <pc:sldMk cId="3692922881" sldId="1561"/>
        </pc:sldMkLst>
      </pc:sldChg>
      <pc:sldChg chg="add">
        <pc:chgData name="Martyn Dowsett" userId="21a41e3d52bdabef" providerId="LiveId" clId="{9CD1A935-D1BF-411E-9BA2-4503196D073D}" dt="2023-06-27T14:35:44.596" v="371"/>
        <pc:sldMkLst>
          <pc:docMk/>
          <pc:sldMk cId="1149050552" sldId="1562"/>
        </pc:sldMkLst>
      </pc:sldChg>
      <pc:sldChg chg="add">
        <pc:chgData name="Martyn Dowsett" userId="21a41e3d52bdabef" providerId="LiveId" clId="{9CD1A935-D1BF-411E-9BA2-4503196D073D}" dt="2023-06-27T14:35:44.596" v="371"/>
        <pc:sldMkLst>
          <pc:docMk/>
          <pc:sldMk cId="2791763021" sldId="1563"/>
        </pc:sldMkLst>
      </pc:sldChg>
      <pc:sldChg chg="add">
        <pc:chgData name="Martyn Dowsett" userId="21a41e3d52bdabef" providerId="LiveId" clId="{9CD1A935-D1BF-411E-9BA2-4503196D073D}" dt="2023-06-27T14:35:44.596" v="371"/>
        <pc:sldMkLst>
          <pc:docMk/>
          <pc:sldMk cId="4023078612" sldId="1564"/>
        </pc:sldMkLst>
      </pc:sldChg>
      <pc:sldChg chg="modSp mod">
        <pc:chgData name="Martyn Dowsett" userId="21a41e3d52bdabef" providerId="LiveId" clId="{9CD1A935-D1BF-411E-9BA2-4503196D073D}" dt="2023-06-27T14:25:32.570" v="294" actId="20577"/>
        <pc:sldMkLst>
          <pc:docMk/>
          <pc:sldMk cId="502670785" sldId="1568"/>
        </pc:sldMkLst>
        <pc:spChg chg="mod">
          <ac:chgData name="Martyn Dowsett" userId="21a41e3d52bdabef" providerId="LiveId" clId="{9CD1A935-D1BF-411E-9BA2-4503196D073D}" dt="2023-06-27T14:25:31.633" v="293"/>
          <ac:spMkLst>
            <pc:docMk/>
            <pc:sldMk cId="502670785" sldId="1568"/>
            <ac:spMk id="2" creationId="{1D638251-F21A-E930-44BA-9F00AC81C54F}"/>
          </ac:spMkLst>
        </pc:spChg>
        <pc:spChg chg="mod">
          <ac:chgData name="Martyn Dowsett" userId="21a41e3d52bdabef" providerId="LiveId" clId="{9CD1A935-D1BF-411E-9BA2-4503196D073D}" dt="2023-06-27T14:25:32.570" v="294" actId="20577"/>
          <ac:spMkLst>
            <pc:docMk/>
            <pc:sldMk cId="502670785" sldId="1568"/>
            <ac:spMk id="3" creationId="{F4870531-5CF7-2E6B-4AC6-7B65929C57CB}"/>
          </ac:spMkLst>
        </pc:spChg>
      </pc:sldChg>
      <pc:sldChg chg="del">
        <pc:chgData name="Martyn Dowsett" userId="21a41e3d52bdabef" providerId="LiveId" clId="{9CD1A935-D1BF-411E-9BA2-4503196D073D}" dt="2023-06-27T13:48:38.419" v="69" actId="47"/>
        <pc:sldMkLst>
          <pc:docMk/>
          <pc:sldMk cId="1350958672" sldId="1569"/>
        </pc:sldMkLst>
      </pc:sldChg>
      <pc:sldChg chg="del">
        <pc:chgData name="Martyn Dowsett" userId="21a41e3d52bdabef" providerId="LiveId" clId="{9CD1A935-D1BF-411E-9BA2-4503196D073D}" dt="2023-06-27T13:48:38.419" v="69" actId="47"/>
        <pc:sldMkLst>
          <pc:docMk/>
          <pc:sldMk cId="63532089" sldId="1570"/>
        </pc:sldMkLst>
      </pc:sldChg>
      <pc:sldChg chg="del">
        <pc:chgData name="Martyn Dowsett" userId="21a41e3d52bdabef" providerId="LiveId" clId="{9CD1A935-D1BF-411E-9BA2-4503196D073D}" dt="2023-06-27T13:48:38.419" v="69" actId="47"/>
        <pc:sldMkLst>
          <pc:docMk/>
          <pc:sldMk cId="3173786381" sldId="1571"/>
        </pc:sldMkLst>
      </pc:sldChg>
      <pc:sldChg chg="del">
        <pc:chgData name="Martyn Dowsett" userId="21a41e3d52bdabef" providerId="LiveId" clId="{9CD1A935-D1BF-411E-9BA2-4503196D073D}" dt="2023-06-27T13:48:38.419" v="69" actId="47"/>
        <pc:sldMkLst>
          <pc:docMk/>
          <pc:sldMk cId="3766661041" sldId="1572"/>
        </pc:sldMkLst>
      </pc:sldChg>
      <pc:sldChg chg="del">
        <pc:chgData name="Martyn Dowsett" userId="21a41e3d52bdabef" providerId="LiveId" clId="{9CD1A935-D1BF-411E-9BA2-4503196D073D}" dt="2023-06-27T13:48:38.419" v="69" actId="47"/>
        <pc:sldMkLst>
          <pc:docMk/>
          <pc:sldMk cId="2876105254" sldId="1573"/>
        </pc:sldMkLst>
      </pc:sldChg>
      <pc:sldChg chg="del">
        <pc:chgData name="Martyn Dowsett" userId="21a41e3d52bdabef" providerId="LiveId" clId="{9CD1A935-D1BF-411E-9BA2-4503196D073D}" dt="2023-06-27T13:55:57.794" v="260" actId="47"/>
        <pc:sldMkLst>
          <pc:docMk/>
          <pc:sldMk cId="976166030" sldId="1574"/>
        </pc:sldMkLst>
      </pc:sldChg>
      <pc:sldChg chg="del">
        <pc:chgData name="Martyn Dowsett" userId="21a41e3d52bdabef" providerId="LiveId" clId="{9CD1A935-D1BF-411E-9BA2-4503196D073D}" dt="2023-06-27T13:55:57.794" v="260" actId="47"/>
        <pc:sldMkLst>
          <pc:docMk/>
          <pc:sldMk cId="1431101370" sldId="1575"/>
        </pc:sldMkLst>
      </pc:sldChg>
      <pc:sldChg chg="del">
        <pc:chgData name="Martyn Dowsett" userId="21a41e3d52bdabef" providerId="LiveId" clId="{9CD1A935-D1BF-411E-9BA2-4503196D073D}" dt="2023-06-27T13:55:57.794" v="260" actId="47"/>
        <pc:sldMkLst>
          <pc:docMk/>
          <pc:sldMk cId="207668235" sldId="1576"/>
        </pc:sldMkLst>
      </pc:sldChg>
      <pc:sldChg chg="del">
        <pc:chgData name="Martyn Dowsett" userId="21a41e3d52bdabef" providerId="LiveId" clId="{9CD1A935-D1BF-411E-9BA2-4503196D073D}" dt="2023-06-27T13:55:57.794" v="260" actId="47"/>
        <pc:sldMkLst>
          <pc:docMk/>
          <pc:sldMk cId="2021877840" sldId="1577"/>
        </pc:sldMkLst>
      </pc:sldChg>
      <pc:sldChg chg="del">
        <pc:chgData name="Martyn Dowsett" userId="21a41e3d52bdabef" providerId="LiveId" clId="{9CD1A935-D1BF-411E-9BA2-4503196D073D}" dt="2023-06-27T13:55:57.794" v="260" actId="47"/>
        <pc:sldMkLst>
          <pc:docMk/>
          <pc:sldMk cId="2842763737" sldId="1578"/>
        </pc:sldMkLst>
      </pc:sldChg>
      <pc:sldChg chg="modSp del mod">
        <pc:chgData name="Martyn Dowsett" userId="21a41e3d52bdabef" providerId="LiveId" clId="{9CD1A935-D1BF-411E-9BA2-4503196D073D}" dt="2023-06-27T14:36:41.243" v="376" actId="47"/>
        <pc:sldMkLst>
          <pc:docMk/>
          <pc:sldMk cId="761137767" sldId="1579"/>
        </pc:sldMkLst>
        <pc:spChg chg="mod">
          <ac:chgData name="Martyn Dowsett" userId="21a41e3d52bdabef" providerId="LiveId" clId="{9CD1A935-D1BF-411E-9BA2-4503196D073D}" dt="2023-06-27T13:59:49.970" v="288" actId="27636"/>
          <ac:spMkLst>
            <pc:docMk/>
            <pc:sldMk cId="761137767" sldId="1579"/>
            <ac:spMk id="5" creationId="{F702163B-D19F-1366-E929-1FA98B484A02}"/>
          </ac:spMkLst>
        </pc:spChg>
      </pc:sldChg>
      <pc:sldChg chg="add">
        <pc:chgData name="Martyn Dowsett" userId="21a41e3d52bdabef" providerId="LiveId" clId="{9CD1A935-D1BF-411E-9BA2-4503196D073D}" dt="2023-06-27T14:36:13.669" v="373"/>
        <pc:sldMkLst>
          <pc:docMk/>
          <pc:sldMk cId="630537014" sldId="1580"/>
        </pc:sldMkLst>
      </pc:sldChg>
      <pc:sldChg chg="del">
        <pc:chgData name="Martyn Dowsett" userId="21a41e3d52bdabef" providerId="LiveId" clId="{9CD1A935-D1BF-411E-9BA2-4503196D073D}" dt="2023-06-27T13:59:55.782" v="289" actId="47"/>
        <pc:sldMkLst>
          <pc:docMk/>
          <pc:sldMk cId="2004130484" sldId="1580"/>
        </pc:sldMkLst>
      </pc:sldChg>
      <pc:sldChg chg="add">
        <pc:chgData name="Martyn Dowsett" userId="21a41e3d52bdabef" providerId="LiveId" clId="{9CD1A935-D1BF-411E-9BA2-4503196D073D}" dt="2023-06-27T14:36:13.669" v="373"/>
        <pc:sldMkLst>
          <pc:docMk/>
          <pc:sldMk cId="1692407192" sldId="1581"/>
        </pc:sldMkLst>
      </pc:sldChg>
      <pc:sldChg chg="del">
        <pc:chgData name="Martyn Dowsett" userId="21a41e3d52bdabef" providerId="LiveId" clId="{9CD1A935-D1BF-411E-9BA2-4503196D073D}" dt="2023-06-27T13:59:55.782" v="289" actId="47"/>
        <pc:sldMkLst>
          <pc:docMk/>
          <pc:sldMk cId="2453975503" sldId="1581"/>
        </pc:sldMkLst>
      </pc:sldChg>
      <pc:sldChg chg="del">
        <pc:chgData name="Martyn Dowsett" userId="21a41e3d52bdabef" providerId="LiveId" clId="{9CD1A935-D1BF-411E-9BA2-4503196D073D}" dt="2023-06-27T13:59:55.782" v="289" actId="47"/>
        <pc:sldMkLst>
          <pc:docMk/>
          <pc:sldMk cId="168914202" sldId="1582"/>
        </pc:sldMkLst>
      </pc:sldChg>
      <pc:sldChg chg="add">
        <pc:chgData name="Martyn Dowsett" userId="21a41e3d52bdabef" providerId="LiveId" clId="{9CD1A935-D1BF-411E-9BA2-4503196D073D}" dt="2023-06-27T14:39:26.815" v="377"/>
        <pc:sldMkLst>
          <pc:docMk/>
          <pc:sldMk cId="3219512618" sldId="1582"/>
        </pc:sldMkLst>
      </pc:sldChg>
      <pc:sldChg chg="add">
        <pc:chgData name="Martyn Dowsett" userId="21a41e3d52bdabef" providerId="LiveId" clId="{9CD1A935-D1BF-411E-9BA2-4503196D073D}" dt="2023-06-27T14:39:26.815" v="377"/>
        <pc:sldMkLst>
          <pc:docMk/>
          <pc:sldMk cId="3005680331" sldId="1583"/>
        </pc:sldMkLst>
      </pc:sldChg>
      <pc:sldChg chg="del">
        <pc:chgData name="Martyn Dowsett" userId="21a41e3d52bdabef" providerId="LiveId" clId="{9CD1A935-D1BF-411E-9BA2-4503196D073D}" dt="2023-06-27T13:59:55.782" v="289" actId="47"/>
        <pc:sldMkLst>
          <pc:docMk/>
          <pc:sldMk cId="4102842148" sldId="1583"/>
        </pc:sldMkLst>
      </pc:sldChg>
      <pc:sldChg chg="add">
        <pc:chgData name="Martyn Dowsett" userId="21a41e3d52bdabef" providerId="LiveId" clId="{9CD1A935-D1BF-411E-9BA2-4503196D073D}" dt="2023-06-27T14:39:26.815" v="377"/>
        <pc:sldMkLst>
          <pc:docMk/>
          <pc:sldMk cId="1823054151" sldId="1584"/>
        </pc:sldMkLst>
      </pc:sldChg>
      <pc:sldChg chg="del">
        <pc:chgData name="Martyn Dowsett" userId="21a41e3d52bdabef" providerId="LiveId" clId="{9CD1A935-D1BF-411E-9BA2-4503196D073D}" dt="2023-06-27T13:59:55.782" v="289" actId="47"/>
        <pc:sldMkLst>
          <pc:docMk/>
          <pc:sldMk cId="3482374682" sldId="1584"/>
        </pc:sldMkLst>
      </pc:sldChg>
      <pc:sldChg chg="add">
        <pc:chgData name="Martyn Dowsett" userId="21a41e3d52bdabef" providerId="LiveId" clId="{9CD1A935-D1BF-411E-9BA2-4503196D073D}" dt="2023-06-27T14:39:26.815" v="377"/>
        <pc:sldMkLst>
          <pc:docMk/>
          <pc:sldMk cId="3296996941" sldId="1585"/>
        </pc:sldMkLst>
      </pc:sldChg>
      <pc:sldChg chg="del">
        <pc:chgData name="Martyn Dowsett" userId="21a41e3d52bdabef" providerId="LiveId" clId="{9CD1A935-D1BF-411E-9BA2-4503196D073D}" dt="2023-06-27T14:26:24.600" v="318" actId="47"/>
        <pc:sldMkLst>
          <pc:docMk/>
          <pc:sldMk cId="4158533502" sldId="1585"/>
        </pc:sldMkLst>
      </pc:sldChg>
      <pc:sldChg chg="del">
        <pc:chgData name="Martyn Dowsett" userId="21a41e3d52bdabef" providerId="LiveId" clId="{9CD1A935-D1BF-411E-9BA2-4503196D073D}" dt="2023-06-27T14:26:24.600" v="318" actId="47"/>
        <pc:sldMkLst>
          <pc:docMk/>
          <pc:sldMk cId="4013997148" sldId="1586"/>
        </pc:sldMkLst>
      </pc:sldChg>
      <pc:sldChg chg="del">
        <pc:chgData name="Martyn Dowsett" userId="21a41e3d52bdabef" providerId="LiveId" clId="{9CD1A935-D1BF-411E-9BA2-4503196D073D}" dt="2023-06-27T14:26:24.600" v="318" actId="47"/>
        <pc:sldMkLst>
          <pc:docMk/>
          <pc:sldMk cId="2702502175" sldId="1587"/>
        </pc:sldMkLst>
      </pc:sldChg>
    </pc:docChg>
  </pc:docChgLst>
  <pc:docChgLst>
    <pc:chgData name="Martyn Dowsett" userId="21a41e3d52bdabef" providerId="LiveId" clId="{9FAD0292-B578-4ADE-9391-426E1C37816F}"/>
    <pc:docChg chg="custSel addSld delSld modSld">
      <pc:chgData name="Martyn Dowsett" userId="21a41e3d52bdabef" providerId="LiveId" clId="{9FAD0292-B578-4ADE-9391-426E1C37816F}" dt="2023-07-05T13:11:58.347" v="207" actId="20577"/>
      <pc:docMkLst>
        <pc:docMk/>
      </pc:docMkLst>
      <pc:sldChg chg="modSp mod">
        <pc:chgData name="Martyn Dowsett" userId="21a41e3d52bdabef" providerId="LiveId" clId="{9FAD0292-B578-4ADE-9391-426E1C37816F}" dt="2023-07-04T08:37:54.164" v="5" actId="5793"/>
        <pc:sldMkLst>
          <pc:docMk/>
          <pc:sldMk cId="3167172060" sldId="258"/>
        </pc:sldMkLst>
        <pc:spChg chg="mod">
          <ac:chgData name="Martyn Dowsett" userId="21a41e3d52bdabef" providerId="LiveId" clId="{9FAD0292-B578-4ADE-9391-426E1C37816F}" dt="2023-07-04T08:37:54.164" v="5" actId="5793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Martyn Dowsett" userId="21a41e3d52bdabef" providerId="LiveId" clId="{9FAD0292-B578-4ADE-9391-426E1C37816F}" dt="2023-07-04T08:37:38.443" v="0" actId="20577"/>
          <ac:spMkLst>
            <pc:docMk/>
            <pc:sldMk cId="3167172060" sldId="258"/>
            <ac:spMk id="5" creationId="{C1FDEC25-F33F-4868-1A22-A6815336C71E}"/>
          </ac:spMkLst>
        </pc:spChg>
      </pc:sldChg>
      <pc:sldChg chg="modSp mod">
        <pc:chgData name="Martyn Dowsett" userId="21a41e3d52bdabef" providerId="LiveId" clId="{9FAD0292-B578-4ADE-9391-426E1C37816F}" dt="2023-07-04T08:39:03.362" v="50" actId="20577"/>
        <pc:sldMkLst>
          <pc:docMk/>
          <pc:sldMk cId="2304380969" sldId="1086"/>
        </pc:sldMkLst>
        <pc:spChg chg="mod">
          <ac:chgData name="Martyn Dowsett" userId="21a41e3d52bdabef" providerId="LiveId" clId="{9FAD0292-B578-4ADE-9391-426E1C37816F}" dt="2023-07-04T08:39:03.362" v="50" actId="20577"/>
          <ac:spMkLst>
            <pc:docMk/>
            <pc:sldMk cId="2304380969" sldId="1086"/>
            <ac:spMk id="3" creationId="{7817AED8-6CDB-9CCD-9147-D93BD71915AD}"/>
          </ac:spMkLst>
        </pc:spChg>
      </pc:sldChg>
      <pc:sldChg chg="modSp mod">
        <pc:chgData name="Martyn Dowsett" userId="21a41e3d52bdabef" providerId="LiveId" clId="{9FAD0292-B578-4ADE-9391-426E1C37816F}" dt="2023-07-04T08:39:56.766" v="61"/>
        <pc:sldMkLst>
          <pc:docMk/>
          <pc:sldMk cId="3359449021" sldId="1087"/>
        </pc:sldMkLst>
        <pc:spChg chg="mod">
          <ac:chgData name="Martyn Dowsett" userId="21a41e3d52bdabef" providerId="LiveId" clId="{9FAD0292-B578-4ADE-9391-426E1C37816F}" dt="2023-07-04T08:39:56.766" v="61"/>
          <ac:spMkLst>
            <pc:docMk/>
            <pc:sldMk cId="3359449021" sldId="1087"/>
            <ac:spMk id="3" creationId="{37846BE1-EA6C-A0DE-E7B4-401649786642}"/>
          </ac:spMkLst>
        </pc:spChg>
      </pc:sldChg>
      <pc:sldChg chg="modSp mod">
        <pc:chgData name="Martyn Dowsett" userId="21a41e3d52bdabef" providerId="LiveId" clId="{9FAD0292-B578-4ADE-9391-426E1C37816F}" dt="2023-07-04T08:41:03.020" v="64"/>
        <pc:sldMkLst>
          <pc:docMk/>
          <pc:sldMk cId="2555914948" sldId="1097"/>
        </pc:sldMkLst>
        <pc:spChg chg="mod">
          <ac:chgData name="Martyn Dowsett" userId="21a41e3d52bdabef" providerId="LiveId" clId="{9FAD0292-B578-4ADE-9391-426E1C37816F}" dt="2023-07-04T08:41:03.020" v="64"/>
          <ac:spMkLst>
            <pc:docMk/>
            <pc:sldMk cId="2555914948" sldId="1097"/>
            <ac:spMk id="9" creationId="{39C9723B-1B2B-75B2-F702-42D6C42C804B}"/>
          </ac:spMkLst>
        </pc:spChg>
      </pc:sldChg>
      <pc:sldChg chg="modSp mod">
        <pc:chgData name="Martyn Dowsett" userId="21a41e3d52bdabef" providerId="LiveId" clId="{9FAD0292-B578-4ADE-9391-426E1C37816F}" dt="2023-07-04T08:41:36.295" v="71"/>
        <pc:sldMkLst>
          <pc:docMk/>
          <pc:sldMk cId="2070923110" sldId="1098"/>
        </pc:sldMkLst>
        <pc:spChg chg="mod">
          <ac:chgData name="Martyn Dowsett" userId="21a41e3d52bdabef" providerId="LiveId" clId="{9FAD0292-B578-4ADE-9391-426E1C37816F}" dt="2023-07-04T08:41:22.675" v="70" actId="20577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Martyn Dowsett" userId="21a41e3d52bdabef" providerId="LiveId" clId="{9FAD0292-B578-4ADE-9391-426E1C37816F}" dt="2023-07-04T08:41:36.295" v="71"/>
          <ac:spMkLst>
            <pc:docMk/>
            <pc:sldMk cId="2070923110" sldId="1098"/>
            <ac:spMk id="8" creationId="{CA9CA950-FEC1-926A-3027-CB25B9AAE534}"/>
          </ac:spMkLst>
        </pc:spChg>
      </pc:sldChg>
      <pc:sldChg chg="modSp mod">
        <pc:chgData name="Martyn Dowsett" userId="21a41e3d52bdabef" providerId="LiveId" clId="{9FAD0292-B578-4ADE-9391-426E1C37816F}" dt="2023-07-04T08:42:23.613" v="94" actId="20577"/>
        <pc:sldMkLst>
          <pc:docMk/>
          <pc:sldMk cId="1470877450" sldId="1104"/>
        </pc:sldMkLst>
        <pc:spChg chg="mod">
          <ac:chgData name="Martyn Dowsett" userId="21a41e3d52bdabef" providerId="LiveId" clId="{9FAD0292-B578-4ADE-9391-426E1C37816F}" dt="2023-07-04T08:42:23.613" v="94" actId="20577"/>
          <ac:spMkLst>
            <pc:docMk/>
            <pc:sldMk cId="1470877450" sldId="1104"/>
            <ac:spMk id="2" creationId="{CDC181BB-F07C-4483-D459-8C6D8B17E914}"/>
          </ac:spMkLst>
        </pc:spChg>
      </pc:sldChg>
      <pc:sldChg chg="modSp mod">
        <pc:chgData name="Martyn Dowsett" userId="21a41e3d52bdabef" providerId="LiveId" clId="{9FAD0292-B578-4ADE-9391-426E1C37816F}" dt="2023-07-04T08:45:27.659" v="160" actId="20577"/>
        <pc:sldMkLst>
          <pc:docMk/>
          <pc:sldMk cId="2605554978" sldId="1121"/>
        </pc:sldMkLst>
        <pc:spChg chg="mod">
          <ac:chgData name="Martyn Dowsett" userId="21a41e3d52bdabef" providerId="LiveId" clId="{9FAD0292-B578-4ADE-9391-426E1C37816F}" dt="2023-07-04T08:45:27.659" v="160" actId="20577"/>
          <ac:spMkLst>
            <pc:docMk/>
            <pc:sldMk cId="2605554978" sldId="1121"/>
            <ac:spMk id="2" creationId="{22FAEA49-FE61-6B44-F77D-EE5FE0B7907A}"/>
          </ac:spMkLst>
        </pc:spChg>
      </pc:sldChg>
      <pc:sldChg chg="modSp mod">
        <pc:chgData name="Martyn Dowsett" userId="21a41e3d52bdabef" providerId="LiveId" clId="{9FAD0292-B578-4ADE-9391-426E1C37816F}" dt="2023-07-04T08:38:13.951" v="11" actId="5793"/>
        <pc:sldMkLst>
          <pc:docMk/>
          <pc:sldMk cId="3005069420" sldId="1127"/>
        </pc:sldMkLst>
        <pc:spChg chg="mod">
          <ac:chgData name="Martyn Dowsett" userId="21a41e3d52bdabef" providerId="LiveId" clId="{9FAD0292-B578-4ADE-9391-426E1C37816F}" dt="2023-07-04T08:38:13.951" v="11" actId="5793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Martyn Dowsett" userId="21a41e3d52bdabef" providerId="LiveId" clId="{9FAD0292-B578-4ADE-9391-426E1C37816F}" dt="2023-07-04T08:38:08.426" v="6" actId="20577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Martyn Dowsett" userId="21a41e3d52bdabef" providerId="LiveId" clId="{9FAD0292-B578-4ADE-9391-426E1C37816F}" dt="2023-07-04T08:40:14.381" v="62"/>
        <pc:sldMkLst>
          <pc:docMk/>
          <pc:sldMk cId="3101838883" sldId="1134"/>
        </pc:sldMkLst>
        <pc:spChg chg="mod">
          <ac:chgData name="Martyn Dowsett" userId="21a41e3d52bdabef" providerId="LiveId" clId="{9FAD0292-B578-4ADE-9391-426E1C37816F}" dt="2023-07-04T08:40:14.381" v="62"/>
          <ac:spMkLst>
            <pc:docMk/>
            <pc:sldMk cId="3101838883" sldId="1134"/>
            <ac:spMk id="3" creationId="{37846BE1-EA6C-A0DE-E7B4-401649786642}"/>
          </ac:spMkLst>
        </pc:spChg>
      </pc:sldChg>
      <pc:sldChg chg="modSp mod">
        <pc:chgData name="Martyn Dowsett" userId="21a41e3d52bdabef" providerId="LiveId" clId="{9FAD0292-B578-4ADE-9391-426E1C37816F}" dt="2023-07-04T08:41:16.944" v="67"/>
        <pc:sldMkLst>
          <pc:docMk/>
          <pc:sldMk cId="3912707594" sldId="1429"/>
        </pc:sldMkLst>
        <pc:spChg chg="mod">
          <ac:chgData name="Martyn Dowsett" userId="21a41e3d52bdabef" providerId="LiveId" clId="{9FAD0292-B578-4ADE-9391-426E1C37816F}" dt="2023-07-04T08:41:16.944" v="67"/>
          <ac:spMkLst>
            <pc:docMk/>
            <pc:sldMk cId="3912707594" sldId="1429"/>
            <ac:spMk id="2" creationId="{DDFB9D68-F499-A220-09C5-21EE71314F24}"/>
          </ac:spMkLst>
        </pc:spChg>
      </pc:sldChg>
      <pc:sldChg chg="modSp mod">
        <pc:chgData name="Martyn Dowsett" userId="21a41e3d52bdabef" providerId="LiveId" clId="{9FAD0292-B578-4ADE-9391-426E1C37816F}" dt="2023-07-04T08:44:38.134" v="134"/>
        <pc:sldMkLst>
          <pc:docMk/>
          <pc:sldMk cId="2833114805" sldId="1440"/>
        </pc:sldMkLst>
        <pc:spChg chg="mod">
          <ac:chgData name="Martyn Dowsett" userId="21a41e3d52bdabef" providerId="LiveId" clId="{9FAD0292-B578-4ADE-9391-426E1C37816F}" dt="2023-07-04T08:44:38.134" v="134"/>
          <ac:spMkLst>
            <pc:docMk/>
            <pc:sldMk cId="2833114805" sldId="1440"/>
            <ac:spMk id="2" creationId="{F3ADDF26-90B4-D54D-C34C-EAF603482027}"/>
          </ac:spMkLst>
        </pc:spChg>
      </pc:sldChg>
      <pc:sldChg chg="modSp mod">
        <pc:chgData name="Martyn Dowsett" userId="21a41e3d52bdabef" providerId="LiveId" clId="{9FAD0292-B578-4ADE-9391-426E1C37816F}" dt="2023-07-04T08:41:51.428" v="86" actId="20577"/>
        <pc:sldMkLst>
          <pc:docMk/>
          <pc:sldMk cId="2578944773" sldId="1459"/>
        </pc:sldMkLst>
        <pc:spChg chg="mod">
          <ac:chgData name="Martyn Dowsett" userId="21a41e3d52bdabef" providerId="LiveId" clId="{9FAD0292-B578-4ADE-9391-426E1C37816F}" dt="2023-07-04T08:41:46.587" v="74" actId="20577"/>
          <ac:spMkLst>
            <pc:docMk/>
            <pc:sldMk cId="2578944773" sldId="1459"/>
            <ac:spMk id="4" creationId="{185DCDE0-EB3B-2372-2860-A83A9BAFD069}"/>
          </ac:spMkLst>
        </pc:spChg>
        <pc:spChg chg="mod">
          <ac:chgData name="Martyn Dowsett" userId="21a41e3d52bdabef" providerId="LiveId" clId="{9FAD0292-B578-4ADE-9391-426E1C37816F}" dt="2023-07-04T08:41:51.428" v="86" actId="20577"/>
          <ac:spMkLst>
            <pc:docMk/>
            <pc:sldMk cId="2578944773" sldId="1459"/>
            <ac:spMk id="7" creationId="{FEBD4DEE-9372-D0E1-B7F7-B4D64F2C4670}"/>
          </ac:spMkLst>
        </pc:spChg>
      </pc:sldChg>
      <pc:sldChg chg="modSp mod">
        <pc:chgData name="Martyn Dowsett" userId="21a41e3d52bdabef" providerId="LiveId" clId="{9FAD0292-B578-4ADE-9391-426E1C37816F}" dt="2023-07-04T08:48:33.901" v="164" actId="20577"/>
        <pc:sldMkLst>
          <pc:docMk/>
          <pc:sldMk cId="1485286214" sldId="1460"/>
        </pc:sldMkLst>
        <pc:spChg chg="mod">
          <ac:chgData name="Martyn Dowsett" userId="21a41e3d52bdabef" providerId="LiveId" clId="{9FAD0292-B578-4ADE-9391-426E1C37816F}" dt="2023-07-04T08:38:36.844" v="14" actId="20577"/>
          <ac:spMkLst>
            <pc:docMk/>
            <pc:sldMk cId="1485286214" sldId="1460"/>
            <ac:spMk id="4" creationId="{185DCDE0-EB3B-2372-2860-A83A9BAFD069}"/>
          </ac:spMkLst>
        </pc:spChg>
        <pc:spChg chg="mod">
          <ac:chgData name="Martyn Dowsett" userId="21a41e3d52bdabef" providerId="LiveId" clId="{9FAD0292-B578-4ADE-9391-426E1C37816F}" dt="2023-07-04T08:48:33.901" v="164" actId="20577"/>
          <ac:spMkLst>
            <pc:docMk/>
            <pc:sldMk cId="1485286214" sldId="1460"/>
            <ac:spMk id="7" creationId="{FEBD4DEE-9372-D0E1-B7F7-B4D64F2C4670}"/>
          </ac:spMkLst>
        </pc:spChg>
      </pc:sldChg>
      <pc:sldChg chg="modSp mod">
        <pc:chgData name="Martyn Dowsett" userId="21a41e3d52bdabef" providerId="LiveId" clId="{9FAD0292-B578-4ADE-9391-426E1C37816F}" dt="2023-07-04T08:44:00.403" v="131" actId="20577"/>
        <pc:sldMkLst>
          <pc:docMk/>
          <pc:sldMk cId="1111256405" sldId="1461"/>
        </pc:sldMkLst>
        <pc:spChg chg="mod">
          <ac:chgData name="Martyn Dowsett" userId="21a41e3d52bdabef" providerId="LiveId" clId="{9FAD0292-B578-4ADE-9391-426E1C37816F}" dt="2023-07-04T08:43:50.860" v="101" actId="20577"/>
          <ac:spMkLst>
            <pc:docMk/>
            <pc:sldMk cId="1111256405" sldId="1461"/>
            <ac:spMk id="4" creationId="{185DCDE0-EB3B-2372-2860-A83A9BAFD069}"/>
          </ac:spMkLst>
        </pc:spChg>
        <pc:spChg chg="mod">
          <ac:chgData name="Martyn Dowsett" userId="21a41e3d52bdabef" providerId="LiveId" clId="{9FAD0292-B578-4ADE-9391-426E1C37816F}" dt="2023-07-04T08:44:00.403" v="131" actId="20577"/>
          <ac:spMkLst>
            <pc:docMk/>
            <pc:sldMk cId="1111256405" sldId="1461"/>
            <ac:spMk id="7" creationId="{FEBD4DEE-9372-D0E1-B7F7-B4D64F2C4670}"/>
          </ac:spMkLst>
        </pc:spChg>
      </pc:sldChg>
      <pc:sldChg chg="modSp mod">
        <pc:chgData name="Martyn Dowsett" userId="21a41e3d52bdabef" providerId="LiveId" clId="{9FAD0292-B578-4ADE-9391-426E1C37816F}" dt="2023-07-04T08:45:17.796" v="159" actId="20577"/>
        <pc:sldMkLst>
          <pc:docMk/>
          <pc:sldMk cId="2651656428" sldId="1462"/>
        </pc:sldMkLst>
        <pc:spChg chg="mod">
          <ac:chgData name="Martyn Dowsett" userId="21a41e3d52bdabef" providerId="LiveId" clId="{9FAD0292-B578-4ADE-9391-426E1C37816F}" dt="2023-07-04T08:45:09.244" v="139" actId="20577"/>
          <ac:spMkLst>
            <pc:docMk/>
            <pc:sldMk cId="2651656428" sldId="1462"/>
            <ac:spMk id="4" creationId="{185DCDE0-EB3B-2372-2860-A83A9BAFD069}"/>
          </ac:spMkLst>
        </pc:spChg>
        <pc:spChg chg="mod">
          <ac:chgData name="Martyn Dowsett" userId="21a41e3d52bdabef" providerId="LiveId" clId="{9FAD0292-B578-4ADE-9391-426E1C37816F}" dt="2023-07-04T08:45:17.796" v="159" actId="20577"/>
          <ac:spMkLst>
            <pc:docMk/>
            <pc:sldMk cId="2651656428" sldId="1462"/>
            <ac:spMk id="7" creationId="{FEBD4DEE-9372-D0E1-B7F7-B4D64F2C4670}"/>
          </ac:spMkLst>
        </pc:spChg>
      </pc:sldChg>
      <pc:sldChg chg="modSp del mod">
        <pc:chgData name="Martyn Dowsett" userId="21a41e3d52bdabef" providerId="LiveId" clId="{9FAD0292-B578-4ADE-9391-426E1C37816F}" dt="2023-07-04T08:53:34.121" v="168" actId="47"/>
        <pc:sldMkLst>
          <pc:docMk/>
          <pc:sldMk cId="1343734558" sldId="1476"/>
        </pc:sldMkLst>
        <pc:spChg chg="mod">
          <ac:chgData name="Martyn Dowsett" userId="21a41e3d52bdabef" providerId="LiveId" clId="{9FAD0292-B578-4ADE-9391-426E1C37816F}" dt="2023-07-04T08:41:55.012" v="87" actId="6549"/>
          <ac:spMkLst>
            <pc:docMk/>
            <pc:sldMk cId="1343734558" sldId="1476"/>
            <ac:spMk id="4" creationId="{2D54E221-5023-E324-2C89-FEACDCF19CCD}"/>
          </ac:spMkLst>
        </pc:spChg>
      </pc:sldChg>
      <pc:sldChg chg="modSp mod">
        <pc:chgData name="Martyn Dowsett" userId="21a41e3d52bdabef" providerId="LiveId" clId="{9FAD0292-B578-4ADE-9391-426E1C37816F}" dt="2023-07-05T13:11:58.347" v="207" actId="20577"/>
        <pc:sldMkLst>
          <pc:docMk/>
          <pc:sldMk cId="3003110672" sldId="1512"/>
        </pc:sldMkLst>
        <pc:spChg chg="mod">
          <ac:chgData name="Martyn Dowsett" userId="21a41e3d52bdabef" providerId="LiveId" clId="{9FAD0292-B578-4ADE-9391-426E1C37816F}" dt="2023-07-05T13:11:58.347" v="207" actId="20577"/>
          <ac:spMkLst>
            <pc:docMk/>
            <pc:sldMk cId="3003110672" sldId="1512"/>
            <ac:spMk id="2" creationId="{B3E3037A-FBCB-4754-6B5F-F4B2B7309356}"/>
          </ac:spMkLst>
        </pc:spChg>
      </pc:sldChg>
      <pc:sldChg chg="modSp mod">
        <pc:chgData name="Martyn Dowsett" userId="21a41e3d52bdabef" providerId="LiveId" clId="{9FAD0292-B578-4ADE-9391-426E1C37816F}" dt="2023-07-04T08:42:15.393" v="89"/>
        <pc:sldMkLst>
          <pc:docMk/>
          <pc:sldMk cId="1235259822" sldId="1516"/>
        </pc:sldMkLst>
        <pc:spChg chg="mod">
          <ac:chgData name="Martyn Dowsett" userId="21a41e3d52bdabef" providerId="LiveId" clId="{9FAD0292-B578-4ADE-9391-426E1C37816F}" dt="2023-07-04T08:42:15.393" v="89"/>
          <ac:spMkLst>
            <pc:docMk/>
            <pc:sldMk cId="1235259822" sldId="1516"/>
            <ac:spMk id="2" creationId="{18F79716-9BA6-637B-3001-F909CCE5D764}"/>
          </ac:spMkLst>
        </pc:spChg>
      </pc:sldChg>
      <pc:sldChg chg="modSp mod">
        <pc:chgData name="Martyn Dowsett" userId="21a41e3d52bdabef" providerId="LiveId" clId="{9FAD0292-B578-4ADE-9391-426E1C37816F}" dt="2023-07-04T08:43:32.008" v="98" actId="403"/>
        <pc:sldMkLst>
          <pc:docMk/>
          <pc:sldMk cId="1897973596" sldId="1519"/>
        </pc:sldMkLst>
        <pc:spChg chg="mod">
          <ac:chgData name="Martyn Dowsett" userId="21a41e3d52bdabef" providerId="LiveId" clId="{9FAD0292-B578-4ADE-9391-426E1C37816F}" dt="2023-07-04T08:43:32.008" v="98" actId="403"/>
          <ac:spMkLst>
            <pc:docMk/>
            <pc:sldMk cId="1897973596" sldId="1519"/>
            <ac:spMk id="13" creationId="{9BCB19DD-68D1-6BD5-1A66-4481311B3864}"/>
          </ac:spMkLst>
        </pc:spChg>
      </pc:sldChg>
      <pc:sldChg chg="modSp mod">
        <pc:chgData name="Martyn Dowsett" userId="21a41e3d52bdabef" providerId="LiveId" clId="{9FAD0292-B578-4ADE-9391-426E1C37816F}" dt="2023-07-04T08:44:56.394" v="136"/>
        <pc:sldMkLst>
          <pc:docMk/>
          <pc:sldMk cId="3276322480" sldId="1537"/>
        </pc:sldMkLst>
        <pc:spChg chg="mod">
          <ac:chgData name="Martyn Dowsett" userId="21a41e3d52bdabef" providerId="LiveId" clId="{9FAD0292-B578-4ADE-9391-426E1C37816F}" dt="2023-07-04T08:44:56.394" v="136"/>
          <ac:spMkLst>
            <pc:docMk/>
            <pc:sldMk cId="3276322480" sldId="1537"/>
            <ac:spMk id="5" creationId="{ACAFD9FE-0774-2826-6CCA-F9FF19ADC2A4}"/>
          </ac:spMkLst>
        </pc:spChg>
      </pc:sldChg>
      <pc:sldChg chg="modSp del mod">
        <pc:chgData name="Martyn Dowsett" userId="21a41e3d52bdabef" providerId="LiveId" clId="{9FAD0292-B578-4ADE-9391-426E1C37816F}" dt="2023-07-04T08:59:13.593" v="170" actId="47"/>
        <pc:sldMkLst>
          <pc:docMk/>
          <pc:sldMk cId="2737080090" sldId="1543"/>
        </pc:sldMkLst>
        <pc:spChg chg="mod">
          <ac:chgData name="Martyn Dowsett" userId="21a41e3d52bdabef" providerId="LiveId" clId="{9FAD0292-B578-4ADE-9391-426E1C37816F}" dt="2023-07-04T08:44:08.875" v="132" actId="6549"/>
          <ac:spMkLst>
            <pc:docMk/>
            <pc:sldMk cId="2737080090" sldId="1543"/>
            <ac:spMk id="5" creationId="{275936BF-EDDA-4D00-A0CC-150FAC378EC7}"/>
          </ac:spMkLst>
        </pc:spChg>
      </pc:sldChg>
      <pc:sldChg chg="del">
        <pc:chgData name="Martyn Dowsett" userId="21a41e3d52bdabef" providerId="LiveId" clId="{9FAD0292-B578-4ADE-9391-426E1C37816F}" dt="2023-07-04T08:44:12.714" v="133" actId="47"/>
        <pc:sldMkLst>
          <pc:docMk/>
          <pc:sldMk cId="3903920289" sldId="1544"/>
        </pc:sldMkLst>
      </pc:sldChg>
      <pc:sldChg chg="del">
        <pc:chgData name="Martyn Dowsett" userId="21a41e3d52bdabef" providerId="LiveId" clId="{9FAD0292-B578-4ADE-9391-426E1C37816F}" dt="2023-07-04T08:44:12.714" v="133" actId="47"/>
        <pc:sldMkLst>
          <pc:docMk/>
          <pc:sldMk cId="2170809014" sldId="1545"/>
        </pc:sldMkLst>
      </pc:sldChg>
      <pc:sldChg chg="del">
        <pc:chgData name="Martyn Dowsett" userId="21a41e3d52bdabef" providerId="LiveId" clId="{9FAD0292-B578-4ADE-9391-426E1C37816F}" dt="2023-07-04T08:44:12.714" v="133" actId="47"/>
        <pc:sldMkLst>
          <pc:docMk/>
          <pc:sldMk cId="3327673541" sldId="1546"/>
        </pc:sldMkLst>
      </pc:sldChg>
      <pc:sldChg chg="del">
        <pc:chgData name="Martyn Dowsett" userId="21a41e3d52bdabef" providerId="LiveId" clId="{9FAD0292-B578-4ADE-9391-426E1C37816F}" dt="2023-07-04T08:44:12.714" v="133" actId="47"/>
        <pc:sldMkLst>
          <pc:docMk/>
          <pc:sldMk cId="1064807653" sldId="1547"/>
        </pc:sldMkLst>
      </pc:sldChg>
      <pc:sldChg chg="modSp mod">
        <pc:chgData name="Martyn Dowsett" userId="21a41e3d52bdabef" providerId="LiveId" clId="{9FAD0292-B578-4ADE-9391-426E1C37816F}" dt="2023-07-04T08:40:23.356" v="63" actId="6549"/>
        <pc:sldMkLst>
          <pc:docMk/>
          <pc:sldMk cId="1458744085" sldId="1550"/>
        </pc:sldMkLst>
        <pc:spChg chg="mod">
          <ac:chgData name="Martyn Dowsett" userId="21a41e3d52bdabef" providerId="LiveId" clId="{9FAD0292-B578-4ADE-9391-426E1C37816F}" dt="2023-07-04T08:40:23.356" v="63" actId="6549"/>
          <ac:spMkLst>
            <pc:docMk/>
            <pc:sldMk cId="1458744085" sldId="1550"/>
            <ac:spMk id="2" creationId="{19D685CA-1571-2649-51AD-6C6C723A1CF6}"/>
          </ac:spMkLst>
        </pc:spChg>
      </pc:sldChg>
      <pc:sldChg chg="del">
        <pc:chgData name="Martyn Dowsett" userId="21a41e3d52bdabef" providerId="LiveId" clId="{9FAD0292-B578-4ADE-9391-426E1C37816F}" dt="2023-07-04T08:42:00.065" v="88" actId="47"/>
        <pc:sldMkLst>
          <pc:docMk/>
          <pc:sldMk cId="2159465418" sldId="1552"/>
        </pc:sldMkLst>
      </pc:sldChg>
      <pc:sldChg chg="del">
        <pc:chgData name="Martyn Dowsett" userId="21a41e3d52bdabef" providerId="LiveId" clId="{9FAD0292-B578-4ADE-9391-426E1C37816F}" dt="2023-07-04T08:42:00.065" v="88" actId="47"/>
        <pc:sldMkLst>
          <pc:docMk/>
          <pc:sldMk cId="609247494" sldId="1553"/>
        </pc:sldMkLst>
      </pc:sldChg>
      <pc:sldChg chg="modSp add del mod">
        <pc:chgData name="Martyn Dowsett" userId="21a41e3d52bdabef" providerId="LiveId" clId="{9FAD0292-B578-4ADE-9391-426E1C37816F}" dt="2023-07-04T08:53:30.168" v="167"/>
        <pc:sldMkLst>
          <pc:docMk/>
          <pc:sldMk cId="1801153427" sldId="1559"/>
        </pc:sldMkLst>
        <pc:spChg chg="mod">
          <ac:chgData name="Martyn Dowsett" userId="21a41e3d52bdabef" providerId="LiveId" clId="{9FAD0292-B578-4ADE-9391-426E1C37816F}" dt="2023-07-04T08:38:54.488" v="48" actId="6549"/>
          <ac:spMkLst>
            <pc:docMk/>
            <pc:sldMk cId="1801153427" sldId="1559"/>
            <ac:spMk id="5" creationId="{7643F66C-05C0-F754-4D34-E238222B9618}"/>
          </ac:spMkLst>
        </pc:spChg>
      </pc:sldChg>
      <pc:sldChg chg="del">
        <pc:chgData name="Martyn Dowsett" userId="21a41e3d52bdabef" providerId="LiveId" clId="{9FAD0292-B578-4ADE-9391-426E1C37816F}" dt="2023-07-04T08:38:59.196" v="49" actId="47"/>
        <pc:sldMkLst>
          <pc:docMk/>
          <pc:sldMk cId="1237660109" sldId="1560"/>
        </pc:sldMkLst>
      </pc:sldChg>
      <pc:sldChg chg="add">
        <pc:chgData name="Martyn Dowsett" userId="21a41e3d52bdabef" providerId="LiveId" clId="{9FAD0292-B578-4ADE-9391-426E1C37816F}" dt="2023-07-04T08:50:46.540" v="165"/>
        <pc:sldMkLst>
          <pc:docMk/>
          <pc:sldMk cId="3869796907" sldId="1560"/>
        </pc:sldMkLst>
      </pc:sldChg>
      <pc:sldChg chg="add">
        <pc:chgData name="Martyn Dowsett" userId="21a41e3d52bdabef" providerId="LiveId" clId="{9FAD0292-B578-4ADE-9391-426E1C37816F}" dt="2023-07-04T08:50:46.540" v="165"/>
        <pc:sldMkLst>
          <pc:docMk/>
          <pc:sldMk cId="1048661256" sldId="1561"/>
        </pc:sldMkLst>
      </pc:sldChg>
      <pc:sldChg chg="del">
        <pc:chgData name="Martyn Dowsett" userId="21a41e3d52bdabef" providerId="LiveId" clId="{9FAD0292-B578-4ADE-9391-426E1C37816F}" dt="2023-07-04T08:38:59.196" v="49" actId="47"/>
        <pc:sldMkLst>
          <pc:docMk/>
          <pc:sldMk cId="3692922881" sldId="1561"/>
        </pc:sldMkLst>
      </pc:sldChg>
      <pc:sldChg chg="del">
        <pc:chgData name="Martyn Dowsett" userId="21a41e3d52bdabef" providerId="LiveId" clId="{9FAD0292-B578-4ADE-9391-426E1C37816F}" dt="2023-07-04T08:38:59.196" v="49" actId="47"/>
        <pc:sldMkLst>
          <pc:docMk/>
          <pc:sldMk cId="1149050552" sldId="1562"/>
        </pc:sldMkLst>
      </pc:sldChg>
      <pc:sldChg chg="add">
        <pc:chgData name="Martyn Dowsett" userId="21a41e3d52bdabef" providerId="LiveId" clId="{9FAD0292-B578-4ADE-9391-426E1C37816F}" dt="2023-07-04T08:50:46.540" v="165"/>
        <pc:sldMkLst>
          <pc:docMk/>
          <pc:sldMk cId="3712903724" sldId="1562"/>
        </pc:sldMkLst>
      </pc:sldChg>
      <pc:sldChg chg="del">
        <pc:chgData name="Martyn Dowsett" userId="21a41e3d52bdabef" providerId="LiveId" clId="{9FAD0292-B578-4ADE-9391-426E1C37816F}" dt="2023-07-04T08:38:59.196" v="49" actId="47"/>
        <pc:sldMkLst>
          <pc:docMk/>
          <pc:sldMk cId="2791763021" sldId="1563"/>
        </pc:sldMkLst>
      </pc:sldChg>
      <pc:sldChg chg="add">
        <pc:chgData name="Martyn Dowsett" userId="21a41e3d52bdabef" providerId="LiveId" clId="{9FAD0292-B578-4ADE-9391-426E1C37816F}" dt="2023-07-04T08:50:46.540" v="165"/>
        <pc:sldMkLst>
          <pc:docMk/>
          <pc:sldMk cId="4120654556" sldId="1563"/>
        </pc:sldMkLst>
      </pc:sldChg>
      <pc:sldChg chg="del">
        <pc:chgData name="Martyn Dowsett" userId="21a41e3d52bdabef" providerId="LiveId" clId="{9FAD0292-B578-4ADE-9391-426E1C37816F}" dt="2023-07-04T08:38:59.196" v="49" actId="47"/>
        <pc:sldMkLst>
          <pc:docMk/>
          <pc:sldMk cId="4023078612" sldId="1564"/>
        </pc:sldMkLst>
      </pc:sldChg>
      <pc:sldChg chg="add">
        <pc:chgData name="Martyn Dowsett" userId="21a41e3d52bdabef" providerId="LiveId" clId="{9FAD0292-B578-4ADE-9391-426E1C37816F}" dt="2023-07-04T08:53:30.168" v="167"/>
        <pc:sldMkLst>
          <pc:docMk/>
          <pc:sldMk cId="4161392582" sldId="1564"/>
        </pc:sldMkLst>
      </pc:sldChg>
      <pc:sldChg chg="add">
        <pc:chgData name="Martyn Dowsett" userId="21a41e3d52bdabef" providerId="LiveId" clId="{9FAD0292-B578-4ADE-9391-426E1C37816F}" dt="2023-07-04T08:53:30.168" v="167"/>
        <pc:sldMkLst>
          <pc:docMk/>
          <pc:sldMk cId="2500367759" sldId="1565"/>
        </pc:sldMkLst>
      </pc:sldChg>
      <pc:sldChg chg="del">
        <pc:chgData name="Martyn Dowsett" userId="21a41e3d52bdabef" providerId="LiveId" clId="{9FAD0292-B578-4ADE-9391-426E1C37816F}" dt="2023-07-04T08:44:43.056" v="135" actId="47"/>
        <pc:sldMkLst>
          <pc:docMk/>
          <pc:sldMk cId="502670785" sldId="1568"/>
        </pc:sldMkLst>
      </pc:sldChg>
      <pc:sldChg chg="del">
        <pc:chgData name="Martyn Dowsett" userId="21a41e3d52bdabef" providerId="LiveId" clId="{9FAD0292-B578-4ADE-9391-426E1C37816F}" dt="2023-07-04T08:42:00.065" v="88" actId="47"/>
        <pc:sldMkLst>
          <pc:docMk/>
          <pc:sldMk cId="630537014" sldId="1580"/>
        </pc:sldMkLst>
      </pc:sldChg>
      <pc:sldChg chg="del">
        <pc:chgData name="Martyn Dowsett" userId="21a41e3d52bdabef" providerId="LiveId" clId="{9FAD0292-B578-4ADE-9391-426E1C37816F}" dt="2023-07-04T08:42:00.065" v="88" actId="47"/>
        <pc:sldMkLst>
          <pc:docMk/>
          <pc:sldMk cId="1692407192" sldId="1581"/>
        </pc:sldMkLst>
      </pc:sldChg>
      <pc:sldChg chg="modSp del mod">
        <pc:chgData name="Martyn Dowsett" userId="21a41e3d52bdabef" providerId="LiveId" clId="{9FAD0292-B578-4ADE-9391-426E1C37816F}" dt="2023-07-04T09:02:02.500" v="172" actId="47"/>
        <pc:sldMkLst>
          <pc:docMk/>
          <pc:sldMk cId="3219512618" sldId="1582"/>
        </pc:sldMkLst>
        <pc:spChg chg="mod">
          <ac:chgData name="Martyn Dowsett" userId="21a41e3d52bdabef" providerId="LiveId" clId="{9FAD0292-B578-4ADE-9391-426E1C37816F}" dt="2023-07-04T08:45:32.805" v="162" actId="27636"/>
          <ac:spMkLst>
            <pc:docMk/>
            <pc:sldMk cId="3219512618" sldId="1582"/>
            <ac:spMk id="5" creationId="{7643F66C-05C0-F754-4D34-E238222B9618}"/>
          </ac:spMkLst>
        </pc:spChg>
      </pc:sldChg>
      <pc:sldChg chg="add">
        <pc:chgData name="Martyn Dowsett" userId="21a41e3d52bdabef" providerId="LiveId" clId="{9FAD0292-B578-4ADE-9391-426E1C37816F}" dt="2023-07-04T08:50:46.540" v="165"/>
        <pc:sldMkLst>
          <pc:docMk/>
          <pc:sldMk cId="2463627035" sldId="1583"/>
        </pc:sldMkLst>
      </pc:sldChg>
      <pc:sldChg chg="del">
        <pc:chgData name="Martyn Dowsett" userId="21a41e3d52bdabef" providerId="LiveId" clId="{9FAD0292-B578-4ADE-9391-426E1C37816F}" dt="2023-07-04T08:45:36.981" v="163" actId="47"/>
        <pc:sldMkLst>
          <pc:docMk/>
          <pc:sldMk cId="3005680331" sldId="1583"/>
        </pc:sldMkLst>
      </pc:sldChg>
      <pc:sldChg chg="del">
        <pc:chgData name="Martyn Dowsett" userId="21a41e3d52bdabef" providerId="LiveId" clId="{9FAD0292-B578-4ADE-9391-426E1C37816F}" dt="2023-07-04T08:45:36.981" v="163" actId="47"/>
        <pc:sldMkLst>
          <pc:docMk/>
          <pc:sldMk cId="1823054151" sldId="1584"/>
        </pc:sldMkLst>
      </pc:sldChg>
      <pc:sldChg chg="add">
        <pc:chgData name="Martyn Dowsett" userId="21a41e3d52bdabef" providerId="LiveId" clId="{9FAD0292-B578-4ADE-9391-426E1C37816F}" dt="2023-07-04T08:53:30.168" v="167"/>
        <pc:sldMkLst>
          <pc:docMk/>
          <pc:sldMk cId="3662450366" sldId="1584"/>
        </pc:sldMkLst>
      </pc:sldChg>
      <pc:sldChg chg="add">
        <pc:chgData name="Martyn Dowsett" userId="21a41e3d52bdabef" providerId="LiveId" clId="{9FAD0292-B578-4ADE-9391-426E1C37816F}" dt="2023-07-04T08:53:30.168" v="167"/>
        <pc:sldMkLst>
          <pc:docMk/>
          <pc:sldMk cId="1241321264" sldId="1585"/>
        </pc:sldMkLst>
      </pc:sldChg>
      <pc:sldChg chg="del">
        <pc:chgData name="Martyn Dowsett" userId="21a41e3d52bdabef" providerId="LiveId" clId="{9FAD0292-B578-4ADE-9391-426E1C37816F}" dt="2023-07-04T08:45:36.981" v="163" actId="47"/>
        <pc:sldMkLst>
          <pc:docMk/>
          <pc:sldMk cId="3296996941" sldId="1585"/>
        </pc:sldMkLst>
      </pc:sldChg>
      <pc:sldChg chg="add">
        <pc:chgData name="Martyn Dowsett" userId="21a41e3d52bdabef" providerId="LiveId" clId="{9FAD0292-B578-4ADE-9391-426E1C37816F}" dt="2023-07-04T08:53:30.168" v="167"/>
        <pc:sldMkLst>
          <pc:docMk/>
          <pc:sldMk cId="978427214" sldId="1586"/>
        </pc:sldMkLst>
      </pc:sldChg>
      <pc:sldChg chg="add">
        <pc:chgData name="Martyn Dowsett" userId="21a41e3d52bdabef" providerId="LiveId" clId="{9FAD0292-B578-4ADE-9391-426E1C37816F}" dt="2023-07-04T08:53:30.168" v="167"/>
        <pc:sldMkLst>
          <pc:docMk/>
          <pc:sldMk cId="3925534332" sldId="1587"/>
        </pc:sldMkLst>
      </pc:sldChg>
      <pc:sldChg chg="add">
        <pc:chgData name="Martyn Dowsett" userId="21a41e3d52bdabef" providerId="LiveId" clId="{9FAD0292-B578-4ADE-9391-426E1C37816F}" dt="2023-07-04T08:59:11.023" v="169"/>
        <pc:sldMkLst>
          <pc:docMk/>
          <pc:sldMk cId="1435204907" sldId="1588"/>
        </pc:sldMkLst>
      </pc:sldChg>
      <pc:sldChg chg="add">
        <pc:chgData name="Martyn Dowsett" userId="21a41e3d52bdabef" providerId="LiveId" clId="{9FAD0292-B578-4ADE-9391-426E1C37816F}" dt="2023-07-04T08:59:11.023" v="169"/>
        <pc:sldMkLst>
          <pc:docMk/>
          <pc:sldMk cId="3069543112" sldId="1589"/>
        </pc:sldMkLst>
      </pc:sldChg>
      <pc:sldChg chg="add">
        <pc:chgData name="Martyn Dowsett" userId="21a41e3d52bdabef" providerId="LiveId" clId="{9FAD0292-B578-4ADE-9391-426E1C37816F}" dt="2023-07-04T08:59:11.023" v="169"/>
        <pc:sldMkLst>
          <pc:docMk/>
          <pc:sldMk cId="2434676070" sldId="1590"/>
        </pc:sldMkLst>
      </pc:sldChg>
      <pc:sldChg chg="add">
        <pc:chgData name="Martyn Dowsett" userId="21a41e3d52bdabef" providerId="LiveId" clId="{9FAD0292-B578-4ADE-9391-426E1C37816F}" dt="2023-07-04T09:01:57.665" v="171"/>
        <pc:sldMkLst>
          <pc:docMk/>
          <pc:sldMk cId="2221427619" sldId="1591"/>
        </pc:sldMkLst>
      </pc:sldChg>
      <pc:sldChg chg="add">
        <pc:chgData name="Martyn Dowsett" userId="21a41e3d52bdabef" providerId="LiveId" clId="{9FAD0292-B578-4ADE-9391-426E1C37816F}" dt="2023-07-04T09:01:57.665" v="171"/>
        <pc:sldMkLst>
          <pc:docMk/>
          <pc:sldMk cId="1110460364" sldId="1592"/>
        </pc:sldMkLst>
      </pc:sldChg>
      <pc:sldChg chg="add">
        <pc:chgData name="Martyn Dowsett" userId="21a41e3d52bdabef" providerId="LiveId" clId="{9FAD0292-B578-4ADE-9391-426E1C37816F}" dt="2023-07-04T09:01:57.665" v="171"/>
        <pc:sldMkLst>
          <pc:docMk/>
          <pc:sldMk cId="696323107" sldId="1593"/>
        </pc:sldMkLst>
      </pc:sldChg>
      <pc:sldChg chg="add">
        <pc:chgData name="Martyn Dowsett" userId="21a41e3d52bdabef" providerId="LiveId" clId="{9FAD0292-B578-4ADE-9391-426E1C37816F}" dt="2023-07-04T09:01:57.665" v="171"/>
        <pc:sldMkLst>
          <pc:docMk/>
          <pc:sldMk cId="974198256" sldId="1594"/>
        </pc:sldMkLst>
      </pc:sldChg>
      <pc:sldChg chg="add">
        <pc:chgData name="Martyn Dowsett" userId="21a41e3d52bdabef" providerId="LiveId" clId="{9FAD0292-B578-4ADE-9391-426E1C37816F}" dt="2023-07-04T09:01:57.665" v="171"/>
        <pc:sldMkLst>
          <pc:docMk/>
          <pc:sldMk cId="447388815" sldId="1595"/>
        </pc:sldMkLst>
      </pc:sldChg>
      <pc:sldChg chg="add">
        <pc:chgData name="Martyn Dowsett" userId="21a41e3d52bdabef" providerId="LiveId" clId="{9FAD0292-B578-4ADE-9391-426E1C37816F}" dt="2023-07-04T09:01:57.665" v="171"/>
        <pc:sldMkLst>
          <pc:docMk/>
          <pc:sldMk cId="3436640293" sldId="1596"/>
        </pc:sldMkLst>
      </pc:sldChg>
    </pc:docChg>
  </pc:docChgLst>
  <pc:docChgLst>
    <pc:chgData name="Martyn Dowsett" userId="21a41e3d52bdabef" providerId="LiveId" clId="{CFE3FF10-DF14-4C69-9E64-84F0F9AB3670}"/>
    <pc:docChg chg="undo custSel modSld">
      <pc:chgData name="Martyn Dowsett" userId="21a41e3d52bdabef" providerId="LiveId" clId="{CFE3FF10-DF14-4C69-9E64-84F0F9AB3670}" dt="2022-10-19T15:19:18.206" v="64" actId="20577"/>
      <pc:docMkLst>
        <pc:docMk/>
      </pc:docMkLst>
      <pc:sldChg chg="addSp delSp modSp mod modClrScheme chgLayout">
        <pc:chgData name="Martyn Dowsett" userId="21a41e3d52bdabef" providerId="LiveId" clId="{CFE3FF10-DF14-4C69-9E64-84F0F9AB3670}" dt="2022-10-19T15:12:09.270" v="16" actId="26606"/>
        <pc:sldMkLst>
          <pc:docMk/>
          <pc:sldMk cId="3359449021" sldId="1087"/>
        </pc:sldMkLst>
        <pc:spChg chg="add del mod ord">
          <ac:chgData name="Martyn Dowsett" userId="21a41e3d52bdabef" providerId="LiveId" clId="{CFE3FF10-DF14-4C69-9E64-84F0F9AB3670}" dt="2022-10-19T15:12:09.270" v="16" actId="26606"/>
          <ac:spMkLst>
            <pc:docMk/>
            <pc:sldMk cId="3359449021" sldId="1087"/>
            <ac:spMk id="3" creationId="{37846BE1-EA6C-A0DE-E7B4-401649786642}"/>
          </ac:spMkLst>
        </pc:spChg>
        <pc:spChg chg="mod">
          <ac:chgData name="Martyn Dowsett" userId="21a41e3d52bdabef" providerId="LiveId" clId="{CFE3FF10-DF14-4C69-9E64-84F0F9AB3670}" dt="2022-10-19T15:12:09.270" v="16" actId="26606"/>
          <ac:spMkLst>
            <pc:docMk/>
            <pc:sldMk cId="3359449021" sldId="1087"/>
            <ac:spMk id="4" creationId="{3AAAA1A4-6466-2ED9-D78C-2B2E4E33697F}"/>
          </ac:spMkLst>
        </pc:spChg>
        <pc:spChg chg="add del mod">
          <ac:chgData name="Martyn Dowsett" userId="21a41e3d52bdabef" providerId="LiveId" clId="{CFE3FF10-DF14-4C69-9E64-84F0F9AB3670}" dt="2022-10-19T15:11:02.410" v="10" actId="26606"/>
          <ac:spMkLst>
            <pc:docMk/>
            <pc:sldMk cId="3359449021" sldId="1087"/>
            <ac:spMk id="8" creationId="{CFBBE38F-2CE9-7906-5A65-F9480EFE95D9}"/>
          </ac:spMkLst>
        </pc:spChg>
        <pc:spChg chg="add del mod">
          <ac:chgData name="Martyn Dowsett" userId="21a41e3d52bdabef" providerId="LiveId" clId="{CFE3FF10-DF14-4C69-9E64-84F0F9AB3670}" dt="2022-10-19T15:10:59.003" v="8" actId="26606"/>
          <ac:spMkLst>
            <pc:docMk/>
            <pc:sldMk cId="3359449021" sldId="1087"/>
            <ac:spMk id="10" creationId="{66C438F2-C551-4EF7-F9CB-363D8FDF70EE}"/>
          </ac:spMkLst>
        </pc:spChg>
        <pc:spChg chg="add del mod">
          <ac:chgData name="Martyn Dowsett" userId="21a41e3d52bdabef" providerId="LiveId" clId="{CFE3FF10-DF14-4C69-9E64-84F0F9AB3670}" dt="2022-10-19T15:11:06.832" v="12" actId="26606"/>
          <ac:spMkLst>
            <pc:docMk/>
            <pc:sldMk cId="3359449021" sldId="1087"/>
            <ac:spMk id="11" creationId="{840929E6-D988-5151-AC5B-5F124BE187A4}"/>
          </ac:spMkLst>
        </pc:spChg>
        <pc:spChg chg="add del mod">
          <ac:chgData name="Martyn Dowsett" userId="21a41e3d52bdabef" providerId="LiveId" clId="{CFE3FF10-DF14-4C69-9E64-84F0F9AB3670}" dt="2022-10-19T15:11:12.115" v="14" actId="26606"/>
          <ac:spMkLst>
            <pc:docMk/>
            <pc:sldMk cId="3359449021" sldId="1087"/>
            <ac:spMk id="13" creationId="{9665E65F-852A-F60F-0DC5-30A293FAD506}"/>
          </ac:spMkLst>
        </pc:spChg>
        <pc:spChg chg="add del mod">
          <ac:chgData name="Martyn Dowsett" userId="21a41e3d52bdabef" providerId="LiveId" clId="{CFE3FF10-DF14-4C69-9E64-84F0F9AB3670}" dt="2022-10-19T15:12:09.270" v="16" actId="26606"/>
          <ac:spMkLst>
            <pc:docMk/>
            <pc:sldMk cId="3359449021" sldId="1087"/>
            <ac:spMk id="15" creationId="{21BA1C02-300E-CC8A-3162-1E8296D921CD}"/>
          </ac:spMkLst>
        </pc:spChg>
        <pc:graphicFrameChg chg="add del">
          <ac:chgData name="Martyn Dowsett" userId="21a41e3d52bdabef" providerId="LiveId" clId="{CFE3FF10-DF14-4C69-9E64-84F0F9AB3670}" dt="2022-10-19T15:10:54.104" v="6" actId="26606"/>
          <ac:graphicFrameMkLst>
            <pc:docMk/>
            <pc:sldMk cId="3359449021" sldId="1087"/>
            <ac:graphicFrameMk id="6" creationId="{2EBAD104-FA23-26C2-E470-AE0CF70ABD36}"/>
          </ac:graphicFrameMkLst>
        </pc:graphicFrameChg>
        <pc:graphicFrameChg chg="add del mod">
          <ac:chgData name="Martyn Dowsett" userId="21a41e3d52bdabef" providerId="LiveId" clId="{CFE3FF10-DF14-4C69-9E64-84F0F9AB3670}" dt="2022-10-19T15:10:59.003" v="8" actId="26606"/>
          <ac:graphicFrameMkLst>
            <pc:docMk/>
            <pc:sldMk cId="3359449021" sldId="1087"/>
            <ac:graphicFrameMk id="7" creationId="{6BDC74CA-F480-E412-9080-DD02DDC65322}"/>
          </ac:graphicFrameMkLst>
        </pc:graphicFrameChg>
        <pc:graphicFrameChg chg="add del mod">
          <ac:chgData name="Martyn Dowsett" userId="21a41e3d52bdabef" providerId="LiveId" clId="{CFE3FF10-DF14-4C69-9E64-84F0F9AB3670}" dt="2022-10-19T15:11:02.410" v="10" actId="26606"/>
          <ac:graphicFrameMkLst>
            <pc:docMk/>
            <pc:sldMk cId="3359449021" sldId="1087"/>
            <ac:graphicFrameMk id="9" creationId="{6DB86AFC-4586-17C0-241F-ED63A29FB035}"/>
          </ac:graphicFrameMkLst>
        </pc:graphicFrameChg>
        <pc:graphicFrameChg chg="add del mod">
          <ac:chgData name="Martyn Dowsett" userId="21a41e3d52bdabef" providerId="LiveId" clId="{CFE3FF10-DF14-4C69-9E64-84F0F9AB3670}" dt="2022-10-19T15:11:06.832" v="12" actId="26606"/>
          <ac:graphicFrameMkLst>
            <pc:docMk/>
            <pc:sldMk cId="3359449021" sldId="1087"/>
            <ac:graphicFrameMk id="12" creationId="{792F6369-C6BB-7F9A-096B-DB9AA80149A1}"/>
          </ac:graphicFrameMkLst>
        </pc:graphicFrameChg>
      </pc:sldChg>
      <pc:sldChg chg="modSp mod">
        <pc:chgData name="Martyn Dowsett" userId="21a41e3d52bdabef" providerId="LiveId" clId="{CFE3FF10-DF14-4C69-9E64-84F0F9AB3670}" dt="2022-10-19T15:01:47.835" v="0" actId="114"/>
        <pc:sldMkLst>
          <pc:docMk/>
          <pc:sldMk cId="954333141" sldId="1105"/>
        </pc:sldMkLst>
        <pc:spChg chg="mod">
          <ac:chgData name="Martyn Dowsett" userId="21a41e3d52bdabef" providerId="LiveId" clId="{CFE3FF10-DF14-4C69-9E64-84F0F9AB3670}" dt="2022-10-19T15:01:47.835" v="0" actId="114"/>
          <ac:spMkLst>
            <pc:docMk/>
            <pc:sldMk cId="954333141" sldId="1105"/>
            <ac:spMk id="3" creationId="{CBCE5D7F-D018-4D68-5748-6FA9514BBADA}"/>
          </ac:spMkLst>
        </pc:spChg>
      </pc:sldChg>
      <pc:sldChg chg="modSp mod">
        <pc:chgData name="Martyn Dowsett" userId="21a41e3d52bdabef" providerId="LiveId" clId="{CFE3FF10-DF14-4C69-9E64-84F0F9AB3670}" dt="2022-10-19T15:09:47.090" v="1" actId="313"/>
        <pc:sldMkLst>
          <pc:docMk/>
          <pc:sldMk cId="2312026322" sldId="1125"/>
        </pc:sldMkLst>
        <pc:spChg chg="mod">
          <ac:chgData name="Martyn Dowsett" userId="21a41e3d52bdabef" providerId="LiveId" clId="{CFE3FF10-DF14-4C69-9E64-84F0F9AB3670}" dt="2022-10-19T15:09:47.090" v="1" actId="313"/>
          <ac:spMkLst>
            <pc:docMk/>
            <pc:sldMk cId="2312026322" sldId="1125"/>
            <ac:spMk id="2" creationId="{333CCA5A-9A8C-3180-EF53-6898AD85AC81}"/>
          </ac:spMkLst>
        </pc:spChg>
      </pc:sldChg>
      <pc:sldChg chg="addSp modSp mod chgLayout">
        <pc:chgData name="Martyn Dowsett" userId="21a41e3d52bdabef" providerId="LiveId" clId="{CFE3FF10-DF14-4C69-9E64-84F0F9AB3670}" dt="2022-10-19T15:19:18.206" v="64" actId="20577"/>
        <pc:sldMkLst>
          <pc:docMk/>
          <pc:sldMk cId="1361693225" sldId="1128"/>
        </pc:sldMkLst>
        <pc:spChg chg="add mod">
          <ac:chgData name="Martyn Dowsett" userId="21a41e3d52bdabef" providerId="LiveId" clId="{CFE3FF10-DF14-4C69-9E64-84F0F9AB3670}" dt="2022-10-19T15:19:18.206" v="64" actId="20577"/>
          <ac:spMkLst>
            <pc:docMk/>
            <pc:sldMk cId="1361693225" sldId="1128"/>
            <ac:spMk id="2" creationId="{0D9BBE9F-DB74-BD95-ECD4-B94281963C07}"/>
          </ac:spMkLst>
        </pc:spChg>
        <pc:spChg chg="mod ord">
          <ac:chgData name="Martyn Dowsett" userId="21a41e3d52bdabef" providerId="LiveId" clId="{CFE3FF10-DF14-4C69-9E64-84F0F9AB3670}" dt="2022-10-19T15:18:40.719" v="31" actId="700"/>
          <ac:spMkLst>
            <pc:docMk/>
            <pc:sldMk cId="1361693225" sldId="1128"/>
            <ac:spMk id="7" creationId="{4B51B827-8D58-5703-9BB5-A1A979C89563}"/>
          </ac:spMkLst>
        </pc:spChg>
        <pc:spChg chg="mod ord">
          <ac:chgData name="Martyn Dowsett" userId="21a41e3d52bdabef" providerId="LiveId" clId="{CFE3FF10-DF14-4C69-9E64-84F0F9AB3670}" dt="2022-10-19T15:18:40.719" v="31" actId="700"/>
          <ac:spMkLst>
            <pc:docMk/>
            <pc:sldMk cId="1361693225" sldId="1128"/>
            <ac:spMk id="8" creationId="{B02CFE27-1000-C5DF-5316-2CE10CFBC428}"/>
          </ac:spMkLst>
        </pc:spChg>
        <pc:picChg chg="mod ord modCrop">
          <ac:chgData name="Martyn Dowsett" userId="21a41e3d52bdabef" providerId="LiveId" clId="{CFE3FF10-DF14-4C69-9E64-84F0F9AB3670}" dt="2022-10-19T15:18:40.719" v="31" actId="700"/>
          <ac:picMkLst>
            <pc:docMk/>
            <pc:sldMk cId="1361693225" sldId="1128"/>
            <ac:picMk id="11" creationId="{3B9B3220-DC85-BA1B-CD96-708695405464}"/>
          </ac:picMkLst>
        </pc:picChg>
      </pc:sldChg>
      <pc:sldChg chg="modSp mod">
        <pc:chgData name="Martyn Dowsett" userId="21a41e3d52bdabef" providerId="LiveId" clId="{CFE3FF10-DF14-4C69-9E64-84F0F9AB3670}" dt="2022-10-19T15:10:06.452" v="2" actId="2"/>
        <pc:sldMkLst>
          <pc:docMk/>
          <pc:sldMk cId="2533921312" sldId="1129"/>
        </pc:sldMkLst>
        <pc:spChg chg="mod">
          <ac:chgData name="Martyn Dowsett" userId="21a41e3d52bdabef" providerId="LiveId" clId="{CFE3FF10-DF14-4C69-9E64-84F0F9AB3670}" dt="2022-10-19T15:10:06.452" v="2" actId="2"/>
          <ac:spMkLst>
            <pc:docMk/>
            <pc:sldMk cId="2533921312" sldId="1129"/>
            <ac:spMk id="6" creationId="{F7FF1D4D-A2BE-39FC-F6EB-829977C91EA1}"/>
          </ac:spMkLst>
        </pc:spChg>
      </pc:sldChg>
      <pc:sldChg chg="modSp mod">
        <pc:chgData name="Martyn Dowsett" userId="21a41e3d52bdabef" providerId="LiveId" clId="{CFE3FF10-DF14-4C69-9E64-84F0F9AB3670}" dt="2022-10-19T15:10:09.467" v="4" actId="2"/>
        <pc:sldMkLst>
          <pc:docMk/>
          <pc:sldMk cId="562915634" sldId="1130"/>
        </pc:sldMkLst>
        <pc:spChg chg="mod">
          <ac:chgData name="Martyn Dowsett" userId="21a41e3d52bdabef" providerId="LiveId" clId="{CFE3FF10-DF14-4C69-9E64-84F0F9AB3670}" dt="2022-10-19T15:10:09.467" v="4" actId="2"/>
          <ac:spMkLst>
            <pc:docMk/>
            <pc:sldMk cId="562915634" sldId="1130"/>
            <ac:spMk id="2" creationId="{7FA8ACC9-62E6-BADB-5ACE-59A8AD9FF89C}"/>
          </ac:spMkLst>
        </pc:spChg>
      </pc:sldChg>
      <pc:sldChg chg="modSp mod">
        <pc:chgData name="Martyn Dowsett" userId="21a41e3d52bdabef" providerId="LiveId" clId="{CFE3FF10-DF14-4C69-9E64-84F0F9AB3670}" dt="2022-10-19T15:17:15.547" v="28" actId="20577"/>
        <pc:sldMkLst>
          <pc:docMk/>
          <pc:sldMk cId="2059999110" sldId="1133"/>
        </pc:sldMkLst>
        <pc:spChg chg="mod">
          <ac:chgData name="Martyn Dowsett" userId="21a41e3d52bdabef" providerId="LiveId" clId="{CFE3FF10-DF14-4C69-9E64-84F0F9AB3670}" dt="2022-10-19T15:17:15.547" v="28" actId="20577"/>
          <ac:spMkLst>
            <pc:docMk/>
            <pc:sldMk cId="2059999110" sldId="1133"/>
            <ac:spMk id="2" creationId="{63BD8D47-1A94-4FAA-CDA6-D7EB0B584A98}"/>
          </ac:spMkLst>
        </pc:spChg>
      </pc:sldChg>
      <pc:sldChg chg="addSp delSp modSp mod modClrScheme chgLayout">
        <pc:chgData name="Martyn Dowsett" userId="21a41e3d52bdabef" providerId="LiveId" clId="{CFE3FF10-DF14-4C69-9E64-84F0F9AB3670}" dt="2022-10-19T15:16:08.896" v="24" actId="403"/>
        <pc:sldMkLst>
          <pc:docMk/>
          <pc:sldMk cId="3101838883" sldId="1134"/>
        </pc:sldMkLst>
        <pc:spChg chg="mod ord">
          <ac:chgData name="Martyn Dowsett" userId="21a41e3d52bdabef" providerId="LiveId" clId="{CFE3FF10-DF14-4C69-9E64-84F0F9AB3670}" dt="2022-10-19T15:16:08.896" v="24" actId="403"/>
          <ac:spMkLst>
            <pc:docMk/>
            <pc:sldMk cId="3101838883" sldId="1134"/>
            <ac:spMk id="3" creationId="{37846BE1-EA6C-A0DE-E7B4-401649786642}"/>
          </ac:spMkLst>
        </pc:spChg>
        <pc:spChg chg="mod ord">
          <ac:chgData name="Martyn Dowsett" userId="21a41e3d52bdabef" providerId="LiveId" clId="{CFE3FF10-DF14-4C69-9E64-84F0F9AB3670}" dt="2022-10-19T15:15:50.945" v="22" actId="26606"/>
          <ac:spMkLst>
            <pc:docMk/>
            <pc:sldMk cId="3101838883" sldId="1134"/>
            <ac:spMk id="4" creationId="{3AAAA1A4-6466-2ED9-D78C-2B2E4E33697F}"/>
          </ac:spMkLst>
        </pc:spChg>
        <pc:spChg chg="add del mod">
          <ac:chgData name="Martyn Dowsett" userId="21a41e3d52bdabef" providerId="LiveId" clId="{CFE3FF10-DF14-4C69-9E64-84F0F9AB3670}" dt="2022-10-19T15:15:40.084" v="18" actId="931"/>
          <ac:spMkLst>
            <pc:docMk/>
            <pc:sldMk cId="3101838883" sldId="1134"/>
            <ac:spMk id="9" creationId="{ED6EFA01-EBDF-FE4B-1EB1-041D6F0A7CEB}"/>
          </ac:spMkLst>
        </pc:spChg>
        <pc:picChg chg="add mod">
          <ac:chgData name="Martyn Dowsett" userId="21a41e3d52bdabef" providerId="LiveId" clId="{CFE3FF10-DF14-4C69-9E64-84F0F9AB3670}" dt="2022-10-19T15:15:50.946" v="23" actId="26606"/>
          <ac:picMkLst>
            <pc:docMk/>
            <pc:sldMk cId="3101838883" sldId="1134"/>
            <ac:picMk id="5" creationId="{61AB7BFF-1209-F36F-175F-EA85ABA384B7}"/>
          </ac:picMkLst>
        </pc:picChg>
      </pc:sldChg>
    </pc:docChg>
  </pc:docChgLst>
  <pc:docChgLst>
    <pc:chgData name="Martyn Dowsett" userId="21a41e3d52bdabef" providerId="LiveId" clId="{4270EE90-0D52-41F8-BCD5-6A6BB341A594}"/>
    <pc:docChg chg="undo custSel addSld delSld modSld sldOrd">
      <pc:chgData name="Martyn Dowsett" userId="21a41e3d52bdabef" providerId="LiveId" clId="{4270EE90-0D52-41F8-BCD5-6A6BB341A594}" dt="2023-03-11T09:26:57.370" v="495" actId="20577"/>
      <pc:docMkLst>
        <pc:docMk/>
      </pc:docMkLst>
      <pc:sldChg chg="modSp mod">
        <pc:chgData name="Martyn Dowsett" userId="21a41e3d52bdabef" providerId="LiveId" clId="{4270EE90-0D52-41F8-BCD5-6A6BB341A594}" dt="2023-03-06T11:04:09.991" v="14" actId="20577"/>
        <pc:sldMkLst>
          <pc:docMk/>
          <pc:sldMk cId="3167172060" sldId="258"/>
        </pc:sldMkLst>
        <pc:spChg chg="mod">
          <ac:chgData name="Martyn Dowsett" userId="21a41e3d52bdabef" providerId="LiveId" clId="{4270EE90-0D52-41F8-BCD5-6A6BB341A594}" dt="2023-03-06T11:04:09.991" v="14" actId="20577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Martyn Dowsett" userId="21a41e3d52bdabef" providerId="LiveId" clId="{4270EE90-0D52-41F8-BCD5-6A6BB341A594}" dt="2023-03-06T11:04:04.241" v="9" actId="20577"/>
          <ac:spMkLst>
            <pc:docMk/>
            <pc:sldMk cId="3167172060" sldId="258"/>
            <ac:spMk id="5" creationId="{C1FDEC25-F33F-4868-1A22-A6815336C71E}"/>
          </ac:spMkLst>
        </pc:spChg>
      </pc:sldChg>
      <pc:sldChg chg="modSp mod">
        <pc:chgData name="Martyn Dowsett" userId="21a41e3d52bdabef" providerId="LiveId" clId="{4270EE90-0D52-41F8-BCD5-6A6BB341A594}" dt="2023-03-06T11:04:45.397" v="38" actId="20577"/>
        <pc:sldMkLst>
          <pc:docMk/>
          <pc:sldMk cId="2304380969" sldId="1086"/>
        </pc:sldMkLst>
        <pc:spChg chg="mod">
          <ac:chgData name="Martyn Dowsett" userId="21a41e3d52bdabef" providerId="LiveId" clId="{4270EE90-0D52-41F8-BCD5-6A6BB341A594}" dt="2023-03-06T11:04:45.397" v="38" actId="20577"/>
          <ac:spMkLst>
            <pc:docMk/>
            <pc:sldMk cId="2304380969" sldId="1086"/>
            <ac:spMk id="3" creationId="{7817AED8-6CDB-9CCD-9147-D93BD71915AD}"/>
          </ac:spMkLst>
        </pc:spChg>
      </pc:sldChg>
      <pc:sldChg chg="modSp mod">
        <pc:chgData name="Martyn Dowsett" userId="21a41e3d52bdabef" providerId="LiveId" clId="{4270EE90-0D52-41F8-BCD5-6A6BB341A594}" dt="2023-03-06T11:12:18.979" v="319" actId="20577"/>
        <pc:sldMkLst>
          <pc:docMk/>
          <pc:sldMk cId="3359449021" sldId="1087"/>
        </pc:sldMkLst>
        <pc:spChg chg="mod">
          <ac:chgData name="Martyn Dowsett" userId="21a41e3d52bdabef" providerId="LiveId" clId="{4270EE90-0D52-41F8-BCD5-6A6BB341A594}" dt="2023-03-06T11:12:18.979" v="319" actId="20577"/>
          <ac:spMkLst>
            <pc:docMk/>
            <pc:sldMk cId="3359449021" sldId="1087"/>
            <ac:spMk id="3" creationId="{37846BE1-EA6C-A0DE-E7B4-401649786642}"/>
          </ac:spMkLst>
        </pc:spChg>
      </pc:sldChg>
      <pc:sldChg chg="del">
        <pc:chgData name="Martyn Dowsett" userId="21a41e3d52bdabef" providerId="LiveId" clId="{4270EE90-0D52-41F8-BCD5-6A6BB341A594}" dt="2023-03-06T11:08:02.480" v="184" actId="47"/>
        <pc:sldMkLst>
          <pc:docMk/>
          <pc:sldMk cId="4076217046" sldId="1093"/>
        </pc:sldMkLst>
      </pc:sldChg>
      <pc:sldChg chg="del">
        <pc:chgData name="Martyn Dowsett" userId="21a41e3d52bdabef" providerId="LiveId" clId="{4270EE90-0D52-41F8-BCD5-6A6BB341A594}" dt="2023-03-06T11:08:03.855" v="185" actId="47"/>
        <pc:sldMkLst>
          <pc:docMk/>
          <pc:sldMk cId="3663315638" sldId="1095"/>
        </pc:sldMkLst>
      </pc:sldChg>
      <pc:sldChg chg="del">
        <pc:chgData name="Martyn Dowsett" userId="21a41e3d52bdabef" providerId="LiveId" clId="{4270EE90-0D52-41F8-BCD5-6A6BB341A594}" dt="2023-03-06T11:08:05.574" v="186" actId="47"/>
        <pc:sldMkLst>
          <pc:docMk/>
          <pc:sldMk cId="1651350485" sldId="1096"/>
        </pc:sldMkLst>
      </pc:sldChg>
      <pc:sldChg chg="modSp mod">
        <pc:chgData name="Martyn Dowsett" userId="21a41e3d52bdabef" providerId="LiveId" clId="{4270EE90-0D52-41F8-BCD5-6A6BB341A594}" dt="2023-03-06T11:08:43.391" v="191" actId="27636"/>
        <pc:sldMkLst>
          <pc:docMk/>
          <pc:sldMk cId="2555914948" sldId="1097"/>
        </pc:sldMkLst>
        <pc:spChg chg="mod">
          <ac:chgData name="Martyn Dowsett" userId="21a41e3d52bdabef" providerId="LiveId" clId="{4270EE90-0D52-41F8-BCD5-6A6BB341A594}" dt="2023-03-06T11:08:43.391" v="191" actId="27636"/>
          <ac:spMkLst>
            <pc:docMk/>
            <pc:sldMk cId="2555914948" sldId="1097"/>
            <ac:spMk id="9" creationId="{39C9723B-1B2B-75B2-F702-42D6C42C804B}"/>
          </ac:spMkLst>
        </pc:spChg>
      </pc:sldChg>
      <pc:sldChg chg="modSp mod">
        <pc:chgData name="Martyn Dowsett" userId="21a41e3d52bdabef" providerId="LiveId" clId="{4270EE90-0D52-41F8-BCD5-6A6BB341A594}" dt="2023-03-06T11:09:09.754" v="199"/>
        <pc:sldMkLst>
          <pc:docMk/>
          <pc:sldMk cId="2070923110" sldId="1098"/>
        </pc:sldMkLst>
        <pc:spChg chg="mod">
          <ac:chgData name="Martyn Dowsett" userId="21a41e3d52bdabef" providerId="LiveId" clId="{4270EE90-0D52-41F8-BCD5-6A6BB341A594}" dt="2023-03-06T11:08:58.250" v="198" actId="20577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Martyn Dowsett" userId="21a41e3d52bdabef" providerId="LiveId" clId="{4270EE90-0D52-41F8-BCD5-6A6BB341A594}" dt="2023-03-06T11:09:09.754" v="199"/>
          <ac:spMkLst>
            <pc:docMk/>
            <pc:sldMk cId="2070923110" sldId="1098"/>
            <ac:spMk id="8" creationId="{CA9CA950-FEC1-926A-3027-CB25B9AAE534}"/>
          </ac:spMkLst>
        </pc:spChg>
      </pc:sldChg>
      <pc:sldChg chg="modSp mod">
        <pc:chgData name="Martyn Dowsett" userId="21a41e3d52bdabef" providerId="LiveId" clId="{4270EE90-0D52-41F8-BCD5-6A6BB341A594}" dt="2023-03-06T11:10:09.074" v="250" actId="20577"/>
        <pc:sldMkLst>
          <pc:docMk/>
          <pc:sldMk cId="1470877450" sldId="1104"/>
        </pc:sldMkLst>
        <pc:spChg chg="mod">
          <ac:chgData name="Martyn Dowsett" userId="21a41e3d52bdabef" providerId="LiveId" clId="{4270EE90-0D52-41F8-BCD5-6A6BB341A594}" dt="2023-03-06T11:10:09.074" v="250" actId="20577"/>
          <ac:spMkLst>
            <pc:docMk/>
            <pc:sldMk cId="1470877450" sldId="1104"/>
            <ac:spMk id="2" creationId="{CDC181BB-F07C-4483-D459-8C6D8B17E914}"/>
          </ac:spMkLst>
        </pc:spChg>
      </pc:sldChg>
      <pc:sldChg chg="modSp mod">
        <pc:chgData name="Martyn Dowsett" userId="21a41e3d52bdabef" providerId="LiveId" clId="{4270EE90-0D52-41F8-BCD5-6A6BB341A594}" dt="2023-03-06T11:11:59.701" v="317" actId="20577"/>
        <pc:sldMkLst>
          <pc:docMk/>
          <pc:sldMk cId="3005069420" sldId="1127"/>
        </pc:sldMkLst>
        <pc:spChg chg="mod">
          <ac:chgData name="Martyn Dowsett" userId="21a41e3d52bdabef" providerId="LiveId" clId="{4270EE90-0D52-41F8-BCD5-6A6BB341A594}" dt="2023-03-06T11:11:59.701" v="317" actId="20577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Martyn Dowsett" userId="21a41e3d52bdabef" providerId="LiveId" clId="{4270EE90-0D52-41F8-BCD5-6A6BB341A594}" dt="2023-03-06T11:11:53.409" v="312" actId="20577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Martyn Dowsett" userId="21a41e3d52bdabef" providerId="LiveId" clId="{4270EE90-0D52-41F8-BCD5-6A6BB341A594}" dt="2023-03-06T11:30:57.193" v="446" actId="20577"/>
        <pc:sldMkLst>
          <pc:docMk/>
          <pc:sldMk cId="562915634" sldId="1130"/>
        </pc:sldMkLst>
        <pc:spChg chg="mod">
          <ac:chgData name="Martyn Dowsett" userId="21a41e3d52bdabef" providerId="LiveId" clId="{4270EE90-0D52-41F8-BCD5-6A6BB341A594}" dt="2023-03-06T11:30:57.193" v="446" actId="20577"/>
          <ac:spMkLst>
            <pc:docMk/>
            <pc:sldMk cId="562915634" sldId="1130"/>
            <ac:spMk id="4" creationId="{D2CCD5C3-B784-B2E0-4A4B-5A6D7C515A3D}"/>
          </ac:spMkLst>
        </pc:spChg>
      </pc:sldChg>
      <pc:sldChg chg="modSp mod">
        <pc:chgData name="Martyn Dowsett" userId="21a41e3d52bdabef" providerId="LiveId" clId="{4270EE90-0D52-41F8-BCD5-6A6BB341A594}" dt="2023-03-11T09:26:46.143" v="480" actId="6549"/>
        <pc:sldMkLst>
          <pc:docMk/>
          <pc:sldMk cId="921993663" sldId="1131"/>
        </pc:sldMkLst>
        <pc:spChg chg="mod">
          <ac:chgData name="Martyn Dowsett" userId="21a41e3d52bdabef" providerId="LiveId" clId="{4270EE90-0D52-41F8-BCD5-6A6BB341A594}" dt="2023-03-11T09:26:46.143" v="480" actId="6549"/>
          <ac:spMkLst>
            <pc:docMk/>
            <pc:sldMk cId="921993663" sldId="1131"/>
            <ac:spMk id="2" creationId="{8EF1B178-E370-AAFB-B5B8-5CF51DDFF691}"/>
          </ac:spMkLst>
        </pc:spChg>
      </pc:sldChg>
      <pc:sldChg chg="modSp mod">
        <pc:chgData name="Martyn Dowsett" userId="21a41e3d52bdabef" providerId="LiveId" clId="{4270EE90-0D52-41F8-BCD5-6A6BB341A594}" dt="2023-03-11T09:26:57.370" v="495" actId="20577"/>
        <pc:sldMkLst>
          <pc:docMk/>
          <pc:sldMk cId="2247081688" sldId="1132"/>
        </pc:sldMkLst>
        <pc:spChg chg="mod">
          <ac:chgData name="Martyn Dowsett" userId="21a41e3d52bdabef" providerId="LiveId" clId="{4270EE90-0D52-41F8-BCD5-6A6BB341A594}" dt="2023-03-11T09:26:57.370" v="495" actId="20577"/>
          <ac:spMkLst>
            <pc:docMk/>
            <pc:sldMk cId="2247081688" sldId="1132"/>
            <ac:spMk id="2" creationId="{B3E3037A-FBCB-4754-6B5F-F4B2B7309356}"/>
          </ac:spMkLst>
        </pc:spChg>
      </pc:sldChg>
      <pc:sldChg chg="modSp mod">
        <pc:chgData name="Martyn Dowsett" userId="21a41e3d52bdabef" providerId="LiveId" clId="{4270EE90-0D52-41F8-BCD5-6A6BB341A594}" dt="2023-03-06T11:12:38.199" v="327" actId="6549"/>
        <pc:sldMkLst>
          <pc:docMk/>
          <pc:sldMk cId="3101838883" sldId="1134"/>
        </pc:sldMkLst>
        <pc:spChg chg="mod">
          <ac:chgData name="Martyn Dowsett" userId="21a41e3d52bdabef" providerId="LiveId" clId="{4270EE90-0D52-41F8-BCD5-6A6BB341A594}" dt="2023-03-06T11:12:38.199" v="327" actId="6549"/>
          <ac:spMkLst>
            <pc:docMk/>
            <pc:sldMk cId="3101838883" sldId="1134"/>
            <ac:spMk id="3" creationId="{37846BE1-EA6C-A0DE-E7B4-401649786642}"/>
          </ac:spMkLst>
        </pc:spChg>
      </pc:sldChg>
      <pc:sldChg chg="modSp mod">
        <pc:chgData name="Martyn Dowsett" userId="21a41e3d52bdabef" providerId="LiveId" clId="{4270EE90-0D52-41F8-BCD5-6A6BB341A594}" dt="2023-03-06T11:09:57.316" v="245"/>
        <pc:sldMkLst>
          <pc:docMk/>
          <pc:sldMk cId="1101291111" sldId="1370"/>
        </pc:sldMkLst>
        <pc:spChg chg="mod">
          <ac:chgData name="Martyn Dowsett" userId="21a41e3d52bdabef" providerId="LiveId" clId="{4270EE90-0D52-41F8-BCD5-6A6BB341A594}" dt="2023-03-06T11:09:57.316" v="245"/>
          <ac:spMkLst>
            <pc:docMk/>
            <pc:sldMk cId="1101291111" sldId="1370"/>
            <ac:spMk id="2" creationId="{18F79716-9BA6-637B-3001-F909CCE5D764}"/>
          </ac:spMkLst>
        </pc:spChg>
      </pc:sldChg>
      <pc:sldChg chg="addSp delSp modSp mod">
        <pc:chgData name="Martyn Dowsett" userId="21a41e3d52bdabef" providerId="LiveId" clId="{4270EE90-0D52-41F8-BCD5-6A6BB341A594}" dt="2023-03-06T11:14:50.193" v="336" actId="113"/>
        <pc:sldMkLst>
          <pc:docMk/>
          <pc:sldMk cId="3538231491" sldId="1424"/>
        </pc:sldMkLst>
        <pc:spChg chg="del mod">
          <ac:chgData name="Martyn Dowsett" userId="21a41e3d52bdabef" providerId="LiveId" clId="{4270EE90-0D52-41F8-BCD5-6A6BB341A594}" dt="2023-03-06T11:14:15.898" v="328"/>
          <ac:spMkLst>
            <pc:docMk/>
            <pc:sldMk cId="3538231491" sldId="1424"/>
            <ac:spMk id="2" creationId="{83726EEE-1AD5-B970-4F4A-77CF298BAE82}"/>
          </ac:spMkLst>
        </pc:spChg>
        <pc:spChg chg="mod">
          <ac:chgData name="Martyn Dowsett" userId="21a41e3d52bdabef" providerId="LiveId" clId="{4270EE90-0D52-41F8-BCD5-6A6BB341A594}" dt="2023-03-06T11:14:15.898" v="328"/>
          <ac:spMkLst>
            <pc:docMk/>
            <pc:sldMk cId="3538231491" sldId="1424"/>
            <ac:spMk id="3" creationId="{90D6E2A1-9845-51B7-FE89-2F5E1346D568}"/>
          </ac:spMkLst>
        </pc:spChg>
        <pc:spChg chg="add del mod">
          <ac:chgData name="Martyn Dowsett" userId="21a41e3d52bdabef" providerId="LiveId" clId="{4270EE90-0D52-41F8-BCD5-6A6BB341A594}" dt="2023-03-06T11:14:15.898" v="328"/>
          <ac:spMkLst>
            <pc:docMk/>
            <pc:sldMk cId="3538231491" sldId="1424"/>
            <ac:spMk id="4" creationId="{CA54DC27-7DBF-38BA-384A-BB21AFC3255B}"/>
          </ac:spMkLst>
        </pc:spChg>
        <pc:spChg chg="add mod">
          <ac:chgData name="Martyn Dowsett" userId="21a41e3d52bdabef" providerId="LiveId" clId="{4270EE90-0D52-41F8-BCD5-6A6BB341A594}" dt="2023-03-06T11:14:50.193" v="336" actId="113"/>
          <ac:spMkLst>
            <pc:docMk/>
            <pc:sldMk cId="3538231491" sldId="1424"/>
            <ac:spMk id="5" creationId="{F702163B-D19F-1366-E929-1FA98B484A02}"/>
          </ac:spMkLst>
        </pc:spChg>
      </pc:sldChg>
      <pc:sldChg chg="modSp mod">
        <pc:chgData name="Martyn Dowsett" userId="21a41e3d52bdabef" providerId="LiveId" clId="{4270EE90-0D52-41F8-BCD5-6A6BB341A594}" dt="2023-03-06T11:08:48.766" v="194" actId="6549"/>
        <pc:sldMkLst>
          <pc:docMk/>
          <pc:sldMk cId="3912707594" sldId="1429"/>
        </pc:sldMkLst>
        <pc:spChg chg="mod">
          <ac:chgData name="Martyn Dowsett" userId="21a41e3d52bdabef" providerId="LiveId" clId="{4270EE90-0D52-41F8-BCD5-6A6BB341A594}" dt="2023-03-06T11:08:48.766" v="194" actId="6549"/>
          <ac:spMkLst>
            <pc:docMk/>
            <pc:sldMk cId="3912707594" sldId="1429"/>
            <ac:spMk id="2" creationId="{DDFB9D68-F499-A220-09C5-21EE71314F24}"/>
          </ac:spMkLst>
        </pc:spChg>
      </pc:sldChg>
      <pc:sldChg chg="addSp delSp modSp mod">
        <pc:chgData name="Martyn Dowsett" userId="21a41e3d52bdabef" providerId="LiveId" clId="{4270EE90-0D52-41F8-BCD5-6A6BB341A594}" dt="2023-03-06T11:17:10.568" v="357" actId="14100"/>
        <pc:sldMkLst>
          <pc:docMk/>
          <pc:sldMk cId="522259766" sldId="1430"/>
        </pc:sldMkLst>
        <pc:spChg chg="del mod">
          <ac:chgData name="Martyn Dowsett" userId="21a41e3d52bdabef" providerId="LiveId" clId="{4270EE90-0D52-41F8-BCD5-6A6BB341A594}" dt="2023-03-06T11:16:29.421" v="347"/>
          <ac:spMkLst>
            <pc:docMk/>
            <pc:sldMk cId="522259766" sldId="1430"/>
            <ac:spMk id="2" creationId="{8B4650F7-76B9-88B9-2DC5-8E0F2063BA8C}"/>
          </ac:spMkLst>
        </pc:spChg>
        <pc:spChg chg="mod">
          <ac:chgData name="Martyn Dowsett" userId="21a41e3d52bdabef" providerId="LiveId" clId="{4270EE90-0D52-41F8-BCD5-6A6BB341A594}" dt="2023-03-06T11:16:29.421" v="347"/>
          <ac:spMkLst>
            <pc:docMk/>
            <pc:sldMk cId="522259766" sldId="1430"/>
            <ac:spMk id="3" creationId="{E2A0E2F6-322E-F256-C4CB-B85CFAE36885}"/>
          </ac:spMkLst>
        </pc:spChg>
        <pc:spChg chg="add del mod">
          <ac:chgData name="Martyn Dowsett" userId="21a41e3d52bdabef" providerId="LiveId" clId="{4270EE90-0D52-41F8-BCD5-6A6BB341A594}" dt="2023-03-06T11:16:29.421" v="347"/>
          <ac:spMkLst>
            <pc:docMk/>
            <pc:sldMk cId="522259766" sldId="1430"/>
            <ac:spMk id="4" creationId="{A4321C89-8BB2-4481-3A4A-3B00FA89C88D}"/>
          </ac:spMkLst>
        </pc:spChg>
        <pc:spChg chg="add mod">
          <ac:chgData name="Martyn Dowsett" userId="21a41e3d52bdabef" providerId="LiveId" clId="{4270EE90-0D52-41F8-BCD5-6A6BB341A594}" dt="2023-03-06T11:17:10.568" v="357" actId="14100"/>
          <ac:spMkLst>
            <pc:docMk/>
            <pc:sldMk cId="522259766" sldId="1430"/>
            <ac:spMk id="5" creationId="{C7664889-CEC8-45E0-6690-D77EFC48661E}"/>
          </ac:spMkLst>
        </pc:spChg>
      </pc:sldChg>
      <pc:sldChg chg="addSp delSp modSp mod">
        <pc:chgData name="Martyn Dowsett" userId="21a41e3d52bdabef" providerId="LiveId" clId="{4270EE90-0D52-41F8-BCD5-6A6BB341A594}" dt="2023-03-06T11:18:50.056" v="369"/>
        <pc:sldMkLst>
          <pc:docMk/>
          <pc:sldMk cId="2826564656" sldId="1431"/>
        </pc:sldMkLst>
        <pc:spChg chg="del mod">
          <ac:chgData name="Martyn Dowsett" userId="21a41e3d52bdabef" providerId="LiveId" clId="{4270EE90-0D52-41F8-BCD5-6A6BB341A594}" dt="2023-03-06T11:18:36.083" v="365"/>
          <ac:spMkLst>
            <pc:docMk/>
            <pc:sldMk cId="2826564656" sldId="1431"/>
            <ac:spMk id="2" creationId="{3CF5AF5A-7730-6DB6-5DB2-64EFB950D5F0}"/>
          </ac:spMkLst>
        </pc:spChg>
        <pc:spChg chg="mod">
          <ac:chgData name="Martyn Dowsett" userId="21a41e3d52bdabef" providerId="LiveId" clId="{4270EE90-0D52-41F8-BCD5-6A6BB341A594}" dt="2023-03-06T11:18:36.083" v="365"/>
          <ac:spMkLst>
            <pc:docMk/>
            <pc:sldMk cId="2826564656" sldId="1431"/>
            <ac:spMk id="3" creationId="{1F1555E5-CD0B-527F-79B4-F42E969D10B3}"/>
          </ac:spMkLst>
        </pc:spChg>
        <pc:spChg chg="add del mod">
          <ac:chgData name="Martyn Dowsett" userId="21a41e3d52bdabef" providerId="LiveId" clId="{4270EE90-0D52-41F8-BCD5-6A6BB341A594}" dt="2023-03-06T11:18:36.083" v="365"/>
          <ac:spMkLst>
            <pc:docMk/>
            <pc:sldMk cId="2826564656" sldId="1431"/>
            <ac:spMk id="4" creationId="{8E5CE959-196C-BA79-A4F6-B7D510DE82BD}"/>
          </ac:spMkLst>
        </pc:spChg>
        <pc:spChg chg="add mod">
          <ac:chgData name="Martyn Dowsett" userId="21a41e3d52bdabef" providerId="LiveId" clId="{4270EE90-0D52-41F8-BCD5-6A6BB341A594}" dt="2023-03-06T11:18:50.056" v="369"/>
          <ac:spMkLst>
            <pc:docMk/>
            <pc:sldMk cId="2826564656" sldId="1431"/>
            <ac:spMk id="5" creationId="{F73E294A-0268-375A-B08E-A0A14295A237}"/>
          </ac:spMkLst>
        </pc:spChg>
      </pc:sldChg>
      <pc:sldChg chg="modSp mod">
        <pc:chgData name="Martyn Dowsett" userId="21a41e3d52bdabef" providerId="LiveId" clId="{4270EE90-0D52-41F8-BCD5-6A6BB341A594}" dt="2023-03-06T11:11:19.078" v="286" actId="27636"/>
        <pc:sldMkLst>
          <pc:docMk/>
          <pc:sldMk cId="2833114805" sldId="1440"/>
        </pc:sldMkLst>
        <pc:spChg chg="mod">
          <ac:chgData name="Martyn Dowsett" userId="21a41e3d52bdabef" providerId="LiveId" clId="{4270EE90-0D52-41F8-BCD5-6A6BB341A594}" dt="2023-03-06T11:11:19.078" v="286" actId="27636"/>
          <ac:spMkLst>
            <pc:docMk/>
            <pc:sldMk cId="2833114805" sldId="1440"/>
            <ac:spMk id="2" creationId="{F3ADDF26-90B4-D54D-C34C-EAF603482027}"/>
          </ac:spMkLst>
        </pc:spChg>
      </pc:sldChg>
      <pc:sldChg chg="del">
        <pc:chgData name="Martyn Dowsett" userId="21a41e3d52bdabef" providerId="LiveId" clId="{4270EE90-0D52-41F8-BCD5-6A6BB341A594}" dt="2023-03-06T11:11:21.969" v="287" actId="47"/>
        <pc:sldMkLst>
          <pc:docMk/>
          <pc:sldMk cId="980944870" sldId="1441"/>
        </pc:sldMkLst>
      </pc:sldChg>
      <pc:sldChg chg="addSp delSp modSp del mod">
        <pc:chgData name="Martyn Dowsett" userId="21a41e3d52bdabef" providerId="LiveId" clId="{4270EE90-0D52-41F8-BCD5-6A6BB341A594}" dt="2023-03-06T11:27:21.730" v="414" actId="47"/>
        <pc:sldMkLst>
          <pc:docMk/>
          <pc:sldMk cId="887700595" sldId="1442"/>
        </pc:sldMkLst>
        <pc:spChg chg="del mod">
          <ac:chgData name="Martyn Dowsett" userId="21a41e3d52bdabef" providerId="LiveId" clId="{4270EE90-0D52-41F8-BCD5-6A6BB341A594}" dt="2023-03-06T11:23:31.422" v="383"/>
          <ac:spMkLst>
            <pc:docMk/>
            <pc:sldMk cId="887700595" sldId="1442"/>
            <ac:spMk id="2" creationId="{92E12B25-911C-22AB-7F5A-53417973C329}"/>
          </ac:spMkLst>
        </pc:spChg>
        <pc:spChg chg="mod">
          <ac:chgData name="Martyn Dowsett" userId="21a41e3d52bdabef" providerId="LiveId" clId="{4270EE90-0D52-41F8-BCD5-6A6BB341A594}" dt="2023-03-06T11:23:31.422" v="383"/>
          <ac:spMkLst>
            <pc:docMk/>
            <pc:sldMk cId="887700595" sldId="1442"/>
            <ac:spMk id="3" creationId="{49BC1185-4B7F-BE12-9A2B-D1128E3A2D50}"/>
          </ac:spMkLst>
        </pc:spChg>
        <pc:spChg chg="add del mod">
          <ac:chgData name="Martyn Dowsett" userId="21a41e3d52bdabef" providerId="LiveId" clId="{4270EE90-0D52-41F8-BCD5-6A6BB341A594}" dt="2023-03-06T11:23:31.422" v="383"/>
          <ac:spMkLst>
            <pc:docMk/>
            <pc:sldMk cId="887700595" sldId="1442"/>
            <ac:spMk id="4" creationId="{AC0F907C-EFDA-4F54-5F5E-FE9B666CD363}"/>
          </ac:spMkLst>
        </pc:spChg>
        <pc:spChg chg="add mod">
          <ac:chgData name="Martyn Dowsett" userId="21a41e3d52bdabef" providerId="LiveId" clId="{4270EE90-0D52-41F8-BCD5-6A6BB341A594}" dt="2023-03-06T11:26:53.741" v="408" actId="14100"/>
          <ac:spMkLst>
            <pc:docMk/>
            <pc:sldMk cId="887700595" sldId="1442"/>
            <ac:spMk id="5" creationId="{CCDDA1FE-CCF0-2594-DB35-C34DC2C825F8}"/>
          </ac:spMkLst>
        </pc:spChg>
      </pc:sldChg>
      <pc:sldChg chg="del">
        <pc:chgData name="Martyn Dowsett" userId="21a41e3d52bdabef" providerId="LiveId" clId="{4270EE90-0D52-41F8-BCD5-6A6BB341A594}" dt="2023-03-06T11:04:38.334" v="36" actId="47"/>
        <pc:sldMkLst>
          <pc:docMk/>
          <pc:sldMk cId="4007565389" sldId="1443"/>
        </pc:sldMkLst>
      </pc:sldChg>
      <pc:sldChg chg="del">
        <pc:chgData name="Martyn Dowsett" userId="21a41e3d52bdabef" providerId="LiveId" clId="{4270EE90-0D52-41F8-BCD5-6A6BB341A594}" dt="2023-03-06T11:04:38.334" v="36" actId="47"/>
        <pc:sldMkLst>
          <pc:docMk/>
          <pc:sldMk cId="1676179690" sldId="1444"/>
        </pc:sldMkLst>
      </pc:sldChg>
      <pc:sldChg chg="del">
        <pc:chgData name="Martyn Dowsett" userId="21a41e3d52bdabef" providerId="LiveId" clId="{4270EE90-0D52-41F8-BCD5-6A6BB341A594}" dt="2023-03-06T11:04:38.334" v="36" actId="47"/>
        <pc:sldMkLst>
          <pc:docMk/>
          <pc:sldMk cId="2198363486" sldId="1445"/>
        </pc:sldMkLst>
      </pc:sldChg>
      <pc:sldChg chg="del">
        <pc:chgData name="Martyn Dowsett" userId="21a41e3d52bdabef" providerId="LiveId" clId="{4270EE90-0D52-41F8-BCD5-6A6BB341A594}" dt="2023-03-06T11:09:44.066" v="244" actId="47"/>
        <pc:sldMkLst>
          <pc:docMk/>
          <pc:sldMk cId="622985345" sldId="1447"/>
        </pc:sldMkLst>
      </pc:sldChg>
      <pc:sldChg chg="del">
        <pc:chgData name="Martyn Dowsett" userId="21a41e3d52bdabef" providerId="LiveId" clId="{4270EE90-0D52-41F8-BCD5-6A6BB341A594}" dt="2023-03-06T11:09:44.066" v="244" actId="47"/>
        <pc:sldMkLst>
          <pc:docMk/>
          <pc:sldMk cId="2967433877" sldId="1449"/>
        </pc:sldMkLst>
      </pc:sldChg>
      <pc:sldChg chg="del">
        <pc:chgData name="Martyn Dowsett" userId="21a41e3d52bdabef" providerId="LiveId" clId="{4270EE90-0D52-41F8-BCD5-6A6BB341A594}" dt="2023-03-06T11:09:44.066" v="244" actId="47"/>
        <pc:sldMkLst>
          <pc:docMk/>
          <pc:sldMk cId="1320542424" sldId="1451"/>
        </pc:sldMkLst>
      </pc:sldChg>
      <pc:sldChg chg="del">
        <pc:chgData name="Martyn Dowsett" userId="21a41e3d52bdabef" providerId="LiveId" clId="{4270EE90-0D52-41F8-BCD5-6A6BB341A594}" dt="2023-03-06T11:10:38.413" v="282" actId="47"/>
        <pc:sldMkLst>
          <pc:docMk/>
          <pc:sldMk cId="2914516103" sldId="1452"/>
        </pc:sldMkLst>
      </pc:sldChg>
      <pc:sldChg chg="del">
        <pc:chgData name="Martyn Dowsett" userId="21a41e3d52bdabef" providerId="LiveId" clId="{4270EE90-0D52-41F8-BCD5-6A6BB341A594}" dt="2023-03-06T11:10:40.022" v="283" actId="47"/>
        <pc:sldMkLst>
          <pc:docMk/>
          <pc:sldMk cId="3272038984" sldId="1453"/>
        </pc:sldMkLst>
      </pc:sldChg>
      <pc:sldChg chg="del">
        <pc:chgData name="Martyn Dowsett" userId="21a41e3d52bdabef" providerId="LiveId" clId="{4270EE90-0D52-41F8-BCD5-6A6BB341A594}" dt="2023-03-06T11:10:40.585" v="284" actId="47"/>
        <pc:sldMkLst>
          <pc:docMk/>
          <pc:sldMk cId="2565089836" sldId="1454"/>
        </pc:sldMkLst>
      </pc:sldChg>
      <pc:sldChg chg="del">
        <pc:chgData name="Martyn Dowsett" userId="21a41e3d52bdabef" providerId="LiveId" clId="{4270EE90-0D52-41F8-BCD5-6A6BB341A594}" dt="2023-03-06T11:11:43.705" v="305" actId="47"/>
        <pc:sldMkLst>
          <pc:docMk/>
          <pc:sldMk cId="359318382" sldId="1455"/>
        </pc:sldMkLst>
      </pc:sldChg>
      <pc:sldChg chg="del">
        <pc:chgData name="Martyn Dowsett" userId="21a41e3d52bdabef" providerId="LiveId" clId="{4270EE90-0D52-41F8-BCD5-6A6BB341A594}" dt="2023-03-06T11:11:43.705" v="305" actId="47"/>
        <pc:sldMkLst>
          <pc:docMk/>
          <pc:sldMk cId="1574160575" sldId="1456"/>
        </pc:sldMkLst>
      </pc:sldChg>
      <pc:sldChg chg="del">
        <pc:chgData name="Martyn Dowsett" userId="21a41e3d52bdabef" providerId="LiveId" clId="{4270EE90-0D52-41F8-BCD5-6A6BB341A594}" dt="2023-03-06T11:11:43.705" v="305" actId="47"/>
        <pc:sldMkLst>
          <pc:docMk/>
          <pc:sldMk cId="4142135042" sldId="1457"/>
        </pc:sldMkLst>
      </pc:sldChg>
      <pc:sldChg chg="del">
        <pc:chgData name="Martyn Dowsett" userId="21a41e3d52bdabef" providerId="LiveId" clId="{4270EE90-0D52-41F8-BCD5-6A6BB341A594}" dt="2023-03-06T11:11:43.705" v="305" actId="47"/>
        <pc:sldMkLst>
          <pc:docMk/>
          <pc:sldMk cId="2625678871" sldId="1458"/>
        </pc:sldMkLst>
      </pc:sldChg>
      <pc:sldChg chg="modSp mod">
        <pc:chgData name="Martyn Dowsett" userId="21a41e3d52bdabef" providerId="LiveId" clId="{4270EE90-0D52-41F8-BCD5-6A6BB341A594}" dt="2023-03-06T11:09:32.815" v="242" actId="20577"/>
        <pc:sldMkLst>
          <pc:docMk/>
          <pc:sldMk cId="2578944773" sldId="1459"/>
        </pc:sldMkLst>
        <pc:spChg chg="mod">
          <ac:chgData name="Martyn Dowsett" userId="21a41e3d52bdabef" providerId="LiveId" clId="{4270EE90-0D52-41F8-BCD5-6A6BB341A594}" dt="2023-03-06T11:09:19.800" v="202" actId="20577"/>
          <ac:spMkLst>
            <pc:docMk/>
            <pc:sldMk cId="2578944773" sldId="1459"/>
            <ac:spMk id="4" creationId="{185DCDE0-EB3B-2372-2860-A83A9BAFD069}"/>
          </ac:spMkLst>
        </pc:spChg>
        <pc:spChg chg="mod">
          <ac:chgData name="Martyn Dowsett" userId="21a41e3d52bdabef" providerId="LiveId" clId="{4270EE90-0D52-41F8-BCD5-6A6BB341A594}" dt="2023-03-06T11:09:32.815" v="242" actId="20577"/>
          <ac:spMkLst>
            <pc:docMk/>
            <pc:sldMk cId="2578944773" sldId="1459"/>
            <ac:spMk id="7" creationId="{FEBD4DEE-9372-D0E1-B7F7-B4D64F2C4670}"/>
          </ac:spMkLst>
        </pc:spChg>
      </pc:sldChg>
      <pc:sldChg chg="modSp mod">
        <pc:chgData name="Martyn Dowsett" userId="21a41e3d52bdabef" providerId="LiveId" clId="{4270EE90-0D52-41F8-BCD5-6A6BB341A594}" dt="2023-03-06T11:04:25.225" v="33" actId="20577"/>
        <pc:sldMkLst>
          <pc:docMk/>
          <pc:sldMk cId="1485286214" sldId="1460"/>
        </pc:sldMkLst>
        <pc:spChg chg="mod">
          <ac:chgData name="Martyn Dowsett" userId="21a41e3d52bdabef" providerId="LiveId" clId="{4270EE90-0D52-41F8-BCD5-6A6BB341A594}" dt="2023-03-06T11:04:17.866" v="16" actId="20577"/>
          <ac:spMkLst>
            <pc:docMk/>
            <pc:sldMk cId="1485286214" sldId="1460"/>
            <ac:spMk id="4" creationId="{185DCDE0-EB3B-2372-2860-A83A9BAFD069}"/>
          </ac:spMkLst>
        </pc:spChg>
        <pc:spChg chg="mod">
          <ac:chgData name="Martyn Dowsett" userId="21a41e3d52bdabef" providerId="LiveId" clId="{4270EE90-0D52-41F8-BCD5-6A6BB341A594}" dt="2023-03-06T11:04:25.225" v="33" actId="20577"/>
          <ac:spMkLst>
            <pc:docMk/>
            <pc:sldMk cId="1485286214" sldId="1460"/>
            <ac:spMk id="7" creationId="{FEBD4DEE-9372-D0E1-B7F7-B4D64F2C4670}"/>
          </ac:spMkLst>
        </pc:spChg>
      </pc:sldChg>
      <pc:sldChg chg="modSp mod">
        <pc:chgData name="Martyn Dowsett" userId="21a41e3d52bdabef" providerId="LiveId" clId="{4270EE90-0D52-41F8-BCD5-6A6BB341A594}" dt="2023-03-06T11:10:29.416" v="280" actId="20577"/>
        <pc:sldMkLst>
          <pc:docMk/>
          <pc:sldMk cId="1111256405" sldId="1461"/>
        </pc:sldMkLst>
        <pc:spChg chg="mod">
          <ac:chgData name="Martyn Dowsett" userId="21a41e3d52bdabef" providerId="LiveId" clId="{4270EE90-0D52-41F8-BCD5-6A6BB341A594}" dt="2023-03-06T11:10:18.246" v="254" actId="20577"/>
          <ac:spMkLst>
            <pc:docMk/>
            <pc:sldMk cId="1111256405" sldId="1461"/>
            <ac:spMk id="4" creationId="{185DCDE0-EB3B-2372-2860-A83A9BAFD069}"/>
          </ac:spMkLst>
        </pc:spChg>
        <pc:spChg chg="mod">
          <ac:chgData name="Martyn Dowsett" userId="21a41e3d52bdabef" providerId="LiveId" clId="{4270EE90-0D52-41F8-BCD5-6A6BB341A594}" dt="2023-03-06T11:10:29.416" v="280" actId="20577"/>
          <ac:spMkLst>
            <pc:docMk/>
            <pc:sldMk cId="1111256405" sldId="1461"/>
            <ac:spMk id="7" creationId="{FEBD4DEE-9372-D0E1-B7F7-B4D64F2C4670}"/>
          </ac:spMkLst>
        </pc:spChg>
      </pc:sldChg>
      <pc:sldChg chg="modSp mod">
        <pc:chgData name="Martyn Dowsett" userId="21a41e3d52bdabef" providerId="LiveId" clId="{4270EE90-0D52-41F8-BCD5-6A6BB341A594}" dt="2023-03-06T11:11:33.299" v="303" actId="20577"/>
        <pc:sldMkLst>
          <pc:docMk/>
          <pc:sldMk cId="2651656428" sldId="1462"/>
        </pc:sldMkLst>
        <pc:spChg chg="mod">
          <ac:chgData name="Martyn Dowsett" userId="21a41e3d52bdabef" providerId="LiveId" clId="{4270EE90-0D52-41F8-BCD5-6A6BB341A594}" dt="2023-03-06T11:11:28.018" v="288" actId="6549"/>
          <ac:spMkLst>
            <pc:docMk/>
            <pc:sldMk cId="2651656428" sldId="1462"/>
            <ac:spMk id="4" creationId="{185DCDE0-EB3B-2372-2860-A83A9BAFD069}"/>
          </ac:spMkLst>
        </pc:spChg>
        <pc:spChg chg="mod">
          <ac:chgData name="Martyn Dowsett" userId="21a41e3d52bdabef" providerId="LiveId" clId="{4270EE90-0D52-41F8-BCD5-6A6BB341A594}" dt="2023-03-06T11:11:33.299" v="303" actId="20577"/>
          <ac:spMkLst>
            <pc:docMk/>
            <pc:sldMk cId="2651656428" sldId="1462"/>
            <ac:spMk id="7" creationId="{FEBD4DEE-9372-D0E1-B7F7-B4D64F2C4670}"/>
          </ac:spMkLst>
        </pc:spChg>
      </pc:sldChg>
      <pc:sldChg chg="modSp add mod">
        <pc:chgData name="Martyn Dowsett" userId="21a41e3d52bdabef" providerId="LiveId" clId="{4270EE90-0D52-41F8-BCD5-6A6BB341A594}" dt="2023-03-06T11:15:04.550" v="339" actId="114"/>
        <pc:sldMkLst>
          <pc:docMk/>
          <pc:sldMk cId="3668173216" sldId="1463"/>
        </pc:sldMkLst>
        <pc:spChg chg="mod">
          <ac:chgData name="Martyn Dowsett" userId="21a41e3d52bdabef" providerId="LiveId" clId="{4270EE90-0D52-41F8-BCD5-6A6BB341A594}" dt="2023-03-06T11:15:04.550" v="339" actId="114"/>
          <ac:spMkLst>
            <pc:docMk/>
            <pc:sldMk cId="3668173216" sldId="1463"/>
            <ac:spMk id="5" creationId="{F702163B-D19F-1366-E929-1FA98B484A02}"/>
          </ac:spMkLst>
        </pc:spChg>
      </pc:sldChg>
      <pc:sldChg chg="modSp add mod">
        <pc:chgData name="Martyn Dowsett" userId="21a41e3d52bdabef" providerId="LiveId" clId="{4270EE90-0D52-41F8-BCD5-6A6BB341A594}" dt="2023-03-06T11:15:25.806" v="344" actId="113"/>
        <pc:sldMkLst>
          <pc:docMk/>
          <pc:sldMk cId="2283830761" sldId="1464"/>
        </pc:sldMkLst>
        <pc:spChg chg="mod">
          <ac:chgData name="Martyn Dowsett" userId="21a41e3d52bdabef" providerId="LiveId" clId="{4270EE90-0D52-41F8-BCD5-6A6BB341A594}" dt="2023-03-06T11:15:25.806" v="344" actId="113"/>
          <ac:spMkLst>
            <pc:docMk/>
            <pc:sldMk cId="2283830761" sldId="1464"/>
            <ac:spMk id="5" creationId="{F702163B-D19F-1366-E929-1FA98B484A02}"/>
          </ac:spMkLst>
        </pc:spChg>
      </pc:sldChg>
      <pc:sldChg chg="modSp add mod">
        <pc:chgData name="Martyn Dowsett" userId="21a41e3d52bdabef" providerId="LiveId" clId="{4270EE90-0D52-41F8-BCD5-6A6BB341A594}" dt="2023-03-06T11:15:34.058" v="346" actId="113"/>
        <pc:sldMkLst>
          <pc:docMk/>
          <pc:sldMk cId="2050665669" sldId="1465"/>
        </pc:sldMkLst>
        <pc:spChg chg="mod">
          <ac:chgData name="Martyn Dowsett" userId="21a41e3d52bdabef" providerId="LiveId" clId="{4270EE90-0D52-41F8-BCD5-6A6BB341A594}" dt="2023-03-06T11:15:34.058" v="346" actId="113"/>
          <ac:spMkLst>
            <pc:docMk/>
            <pc:sldMk cId="2050665669" sldId="1465"/>
            <ac:spMk id="5" creationId="{F702163B-D19F-1366-E929-1FA98B484A02}"/>
          </ac:spMkLst>
        </pc:spChg>
      </pc:sldChg>
      <pc:sldChg chg="add del">
        <pc:chgData name="Martyn Dowsett" userId="21a41e3d52bdabef" providerId="LiveId" clId="{4270EE90-0D52-41F8-BCD5-6A6BB341A594}" dt="2023-03-06T11:15:16.524" v="342" actId="47"/>
        <pc:sldMkLst>
          <pc:docMk/>
          <pc:sldMk cId="989952033" sldId="1466"/>
        </pc:sldMkLst>
      </pc:sldChg>
      <pc:sldChg chg="add">
        <pc:chgData name="Martyn Dowsett" userId="21a41e3d52bdabef" providerId="LiveId" clId="{4270EE90-0D52-41F8-BCD5-6A6BB341A594}" dt="2023-03-06T11:15:10.536" v="340"/>
        <pc:sldMkLst>
          <pc:docMk/>
          <pc:sldMk cId="173335833" sldId="1467"/>
        </pc:sldMkLst>
      </pc:sldChg>
      <pc:sldChg chg="add">
        <pc:chgData name="Martyn Dowsett" userId="21a41e3d52bdabef" providerId="LiveId" clId="{4270EE90-0D52-41F8-BCD5-6A6BB341A594}" dt="2023-03-06T11:15:13.879" v="341"/>
        <pc:sldMkLst>
          <pc:docMk/>
          <pc:sldMk cId="1431772925" sldId="1468"/>
        </pc:sldMkLst>
      </pc:sldChg>
      <pc:sldChg chg="modSp add mod">
        <pc:chgData name="Martyn Dowsett" userId="21a41e3d52bdabef" providerId="LiveId" clId="{4270EE90-0D52-41F8-BCD5-6A6BB341A594}" dt="2023-03-06T11:17:35.747" v="364"/>
        <pc:sldMkLst>
          <pc:docMk/>
          <pc:sldMk cId="3327976731" sldId="1469"/>
        </pc:sldMkLst>
        <pc:spChg chg="mod">
          <ac:chgData name="Martyn Dowsett" userId="21a41e3d52bdabef" providerId="LiveId" clId="{4270EE90-0D52-41F8-BCD5-6A6BB341A594}" dt="2023-03-06T11:17:35.747" v="364"/>
          <ac:spMkLst>
            <pc:docMk/>
            <pc:sldMk cId="3327976731" sldId="1469"/>
            <ac:spMk id="5" creationId="{C7664889-CEC8-45E0-6690-D77EFC48661E}"/>
          </ac:spMkLst>
        </pc:spChg>
      </pc:sldChg>
      <pc:sldChg chg="modSp add mod ord">
        <pc:chgData name="Martyn Dowsett" userId="21a41e3d52bdabef" providerId="LiveId" clId="{4270EE90-0D52-41F8-BCD5-6A6BB341A594}" dt="2023-03-06T11:17:29.818" v="363"/>
        <pc:sldMkLst>
          <pc:docMk/>
          <pc:sldMk cId="787224117" sldId="1470"/>
        </pc:sldMkLst>
        <pc:spChg chg="mod">
          <ac:chgData name="Martyn Dowsett" userId="21a41e3d52bdabef" providerId="LiveId" clId="{4270EE90-0D52-41F8-BCD5-6A6BB341A594}" dt="2023-03-06T11:17:26.631" v="361"/>
          <ac:spMkLst>
            <pc:docMk/>
            <pc:sldMk cId="787224117" sldId="1470"/>
            <ac:spMk id="5" creationId="{C7664889-CEC8-45E0-6690-D77EFC48661E}"/>
          </ac:spMkLst>
        </pc:spChg>
      </pc:sldChg>
      <pc:sldChg chg="modSp add mod">
        <pc:chgData name="Martyn Dowsett" userId="21a41e3d52bdabef" providerId="LiveId" clId="{4270EE90-0D52-41F8-BCD5-6A6BB341A594}" dt="2023-03-06T11:21:33.508" v="375" actId="114"/>
        <pc:sldMkLst>
          <pc:docMk/>
          <pc:sldMk cId="4057342704" sldId="1471"/>
        </pc:sldMkLst>
        <pc:spChg chg="mod">
          <ac:chgData name="Martyn Dowsett" userId="21a41e3d52bdabef" providerId="LiveId" clId="{4270EE90-0D52-41F8-BCD5-6A6BB341A594}" dt="2023-03-06T11:21:33.508" v="375" actId="114"/>
          <ac:spMkLst>
            <pc:docMk/>
            <pc:sldMk cId="4057342704" sldId="1471"/>
            <ac:spMk id="5" creationId="{F73E294A-0268-375A-B08E-A0A14295A237}"/>
          </ac:spMkLst>
        </pc:spChg>
      </pc:sldChg>
      <pc:sldChg chg="modSp add mod">
        <pc:chgData name="Martyn Dowsett" userId="21a41e3d52bdabef" providerId="LiveId" clId="{4270EE90-0D52-41F8-BCD5-6A6BB341A594}" dt="2023-03-06T11:22:09.908" v="381"/>
        <pc:sldMkLst>
          <pc:docMk/>
          <pc:sldMk cId="2670955708" sldId="1472"/>
        </pc:sldMkLst>
        <pc:spChg chg="mod">
          <ac:chgData name="Martyn Dowsett" userId="21a41e3d52bdabef" providerId="LiveId" clId="{4270EE90-0D52-41F8-BCD5-6A6BB341A594}" dt="2023-03-06T11:22:09.908" v="381"/>
          <ac:spMkLst>
            <pc:docMk/>
            <pc:sldMk cId="2670955708" sldId="1472"/>
            <ac:spMk id="5" creationId="{F73E294A-0268-375A-B08E-A0A14295A237}"/>
          </ac:spMkLst>
        </pc:spChg>
      </pc:sldChg>
      <pc:sldChg chg="modSp add mod">
        <pc:chgData name="Martyn Dowsett" userId="21a41e3d52bdabef" providerId="LiveId" clId="{4270EE90-0D52-41F8-BCD5-6A6BB341A594}" dt="2023-03-06T11:22:16.452" v="382"/>
        <pc:sldMkLst>
          <pc:docMk/>
          <pc:sldMk cId="613935871" sldId="1473"/>
        </pc:sldMkLst>
        <pc:spChg chg="mod">
          <ac:chgData name="Martyn Dowsett" userId="21a41e3d52bdabef" providerId="LiveId" clId="{4270EE90-0D52-41F8-BCD5-6A6BB341A594}" dt="2023-03-06T11:22:16.452" v="382"/>
          <ac:spMkLst>
            <pc:docMk/>
            <pc:sldMk cId="613935871" sldId="1473"/>
            <ac:spMk id="5" creationId="{F73E294A-0268-375A-B08E-A0A14295A237}"/>
          </ac:spMkLst>
        </pc:spChg>
      </pc:sldChg>
      <pc:sldChg chg="add">
        <pc:chgData name="Martyn Dowsett" userId="21a41e3d52bdabef" providerId="LiveId" clId="{4270EE90-0D52-41F8-BCD5-6A6BB341A594}" dt="2023-03-06T11:21:52.349" v="379"/>
        <pc:sldMkLst>
          <pc:docMk/>
          <pc:sldMk cId="4145724208" sldId="1474"/>
        </pc:sldMkLst>
      </pc:sldChg>
      <pc:sldChg chg="add">
        <pc:chgData name="Martyn Dowsett" userId="21a41e3d52bdabef" providerId="LiveId" clId="{4270EE90-0D52-41F8-BCD5-6A6BB341A594}" dt="2023-03-06T11:21:55.326" v="380"/>
        <pc:sldMkLst>
          <pc:docMk/>
          <pc:sldMk cId="2181237056" sldId="1475"/>
        </pc:sldMkLst>
      </pc:sldChg>
      <pc:sldChg chg="modSp add mod">
        <pc:chgData name="Martyn Dowsett" userId="21a41e3d52bdabef" providerId="LiveId" clId="{4270EE90-0D52-41F8-BCD5-6A6BB341A594}" dt="2023-03-06T11:27:52.614" v="418" actId="14100"/>
        <pc:sldMkLst>
          <pc:docMk/>
          <pc:sldMk cId="1343734558" sldId="1476"/>
        </pc:sldMkLst>
        <pc:spChg chg="mod">
          <ac:chgData name="Martyn Dowsett" userId="21a41e3d52bdabef" providerId="LiveId" clId="{4270EE90-0D52-41F8-BCD5-6A6BB341A594}" dt="2023-03-06T11:27:52.614" v="418" actId="14100"/>
          <ac:spMkLst>
            <pc:docMk/>
            <pc:sldMk cId="1343734558" sldId="1476"/>
            <ac:spMk id="5" creationId="{CCDDA1FE-CCF0-2594-DB35-C34DC2C825F8}"/>
          </ac:spMkLst>
        </pc:spChg>
      </pc:sldChg>
      <pc:sldChg chg="modSp add mod">
        <pc:chgData name="Martyn Dowsett" userId="21a41e3d52bdabef" providerId="LiveId" clId="{4270EE90-0D52-41F8-BCD5-6A6BB341A594}" dt="2023-03-06T11:25:33.756" v="403" actId="27636"/>
        <pc:sldMkLst>
          <pc:docMk/>
          <pc:sldMk cId="2094400373" sldId="1477"/>
        </pc:sldMkLst>
        <pc:spChg chg="mod">
          <ac:chgData name="Martyn Dowsett" userId="21a41e3d52bdabef" providerId="LiveId" clId="{4270EE90-0D52-41F8-BCD5-6A6BB341A594}" dt="2023-03-06T11:25:33.756" v="403" actId="27636"/>
          <ac:spMkLst>
            <pc:docMk/>
            <pc:sldMk cId="2094400373" sldId="1477"/>
            <ac:spMk id="5" creationId="{CCDDA1FE-CCF0-2594-DB35-C34DC2C825F8}"/>
          </ac:spMkLst>
        </pc:spChg>
      </pc:sldChg>
      <pc:sldChg chg="modSp add mod">
        <pc:chgData name="Martyn Dowsett" userId="21a41e3d52bdabef" providerId="LiveId" clId="{4270EE90-0D52-41F8-BCD5-6A6BB341A594}" dt="2023-03-06T11:25:39.708" v="405" actId="27636"/>
        <pc:sldMkLst>
          <pc:docMk/>
          <pc:sldMk cId="3416390701" sldId="1478"/>
        </pc:sldMkLst>
        <pc:spChg chg="mod">
          <ac:chgData name="Martyn Dowsett" userId="21a41e3d52bdabef" providerId="LiveId" clId="{4270EE90-0D52-41F8-BCD5-6A6BB341A594}" dt="2023-03-06T11:25:39.708" v="405" actId="27636"/>
          <ac:spMkLst>
            <pc:docMk/>
            <pc:sldMk cId="3416390701" sldId="1478"/>
            <ac:spMk id="5" creationId="{CCDDA1FE-CCF0-2594-DB35-C34DC2C825F8}"/>
          </ac:spMkLst>
        </pc:spChg>
      </pc:sldChg>
      <pc:sldChg chg="add">
        <pc:chgData name="Martyn Dowsett" userId="21a41e3d52bdabef" providerId="LiveId" clId="{4270EE90-0D52-41F8-BCD5-6A6BB341A594}" dt="2023-03-06T11:27:06.321" v="409" actId="2890"/>
        <pc:sldMkLst>
          <pc:docMk/>
          <pc:sldMk cId="1562330819" sldId="1479"/>
        </pc:sldMkLst>
      </pc:sldChg>
      <pc:sldChg chg="add">
        <pc:chgData name="Martyn Dowsett" userId="21a41e3d52bdabef" providerId="LiveId" clId="{4270EE90-0D52-41F8-BCD5-6A6BB341A594}" dt="2023-03-06T11:30:09.194" v="419"/>
        <pc:sldMkLst>
          <pc:docMk/>
          <pc:sldMk cId="3912936453" sldId="1506"/>
        </pc:sldMkLst>
      </pc:sldChg>
    </pc:docChg>
  </pc:docChgLst>
  <pc:docChgLst>
    <pc:chgData name="Martyn Dowsett" userId="21a41e3d52bdabef" providerId="LiveId" clId="{FFC8BDEC-8785-4736-B214-E67335FACD0A}"/>
    <pc:docChg chg="undo custSel addSld delSld modSld sldOrd">
      <pc:chgData name="Martyn Dowsett" userId="21a41e3d52bdabef" providerId="LiveId" clId="{FFC8BDEC-8785-4736-B214-E67335FACD0A}" dt="2023-01-16T11:32:42.350" v="518" actId="47"/>
      <pc:docMkLst>
        <pc:docMk/>
      </pc:docMkLst>
      <pc:sldChg chg="modSp mod">
        <pc:chgData name="Martyn Dowsett" userId="21a41e3d52bdabef" providerId="LiveId" clId="{FFC8BDEC-8785-4736-B214-E67335FACD0A}" dt="2023-01-16T10:19:39.158" v="28" actId="5793"/>
        <pc:sldMkLst>
          <pc:docMk/>
          <pc:sldMk cId="3167172060" sldId="258"/>
        </pc:sldMkLst>
        <pc:spChg chg="mod">
          <ac:chgData name="Martyn Dowsett" userId="21a41e3d52bdabef" providerId="LiveId" clId="{FFC8BDEC-8785-4736-B214-E67335FACD0A}" dt="2023-01-16T10:19:39.158" v="28" actId="5793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Martyn Dowsett" userId="21a41e3d52bdabef" providerId="LiveId" clId="{FFC8BDEC-8785-4736-B214-E67335FACD0A}" dt="2023-01-16T10:19:33.606" v="22" actId="20577"/>
          <ac:spMkLst>
            <pc:docMk/>
            <pc:sldMk cId="3167172060" sldId="258"/>
            <ac:spMk id="5" creationId="{C1FDEC25-F33F-4868-1A22-A6815336C71E}"/>
          </ac:spMkLst>
        </pc:spChg>
      </pc:sldChg>
      <pc:sldChg chg="modSp mod">
        <pc:chgData name="Martyn Dowsett" userId="21a41e3d52bdabef" providerId="LiveId" clId="{FFC8BDEC-8785-4736-B214-E67335FACD0A}" dt="2023-01-16T10:21:18.743" v="85" actId="20577"/>
        <pc:sldMkLst>
          <pc:docMk/>
          <pc:sldMk cId="4176836570" sldId="1066"/>
        </pc:sldMkLst>
        <pc:spChg chg="mod">
          <ac:chgData name="Martyn Dowsett" userId="21a41e3d52bdabef" providerId="LiveId" clId="{FFC8BDEC-8785-4736-B214-E67335FACD0A}" dt="2023-01-16T10:20:01.205" v="33" actId="20577"/>
          <ac:spMkLst>
            <pc:docMk/>
            <pc:sldMk cId="4176836570" sldId="1066"/>
            <ac:spMk id="2" creationId="{DF22E6EA-9C46-54CA-C7C4-61E5AACB970F}"/>
          </ac:spMkLst>
        </pc:spChg>
        <pc:spChg chg="mod">
          <ac:chgData name="Martyn Dowsett" userId="21a41e3d52bdabef" providerId="LiveId" clId="{FFC8BDEC-8785-4736-B214-E67335FACD0A}" dt="2023-01-16T10:21:18.743" v="85" actId="20577"/>
          <ac:spMkLst>
            <pc:docMk/>
            <pc:sldMk cId="4176836570" sldId="1066"/>
            <ac:spMk id="7" creationId="{8C57A12D-6DDB-5D20-115F-50F57B660ED7}"/>
          </ac:spMkLst>
        </pc:spChg>
      </pc:sldChg>
      <pc:sldChg chg="modSp mod ord">
        <pc:chgData name="Martyn Dowsett" userId="21a41e3d52bdabef" providerId="LiveId" clId="{FFC8BDEC-8785-4736-B214-E67335FACD0A}" dt="2023-01-16T10:27:58.067" v="223" actId="20577"/>
        <pc:sldMkLst>
          <pc:docMk/>
          <pc:sldMk cId="2304380969" sldId="1086"/>
        </pc:sldMkLst>
        <pc:spChg chg="mod">
          <ac:chgData name="Martyn Dowsett" userId="21a41e3d52bdabef" providerId="LiveId" clId="{FFC8BDEC-8785-4736-B214-E67335FACD0A}" dt="2023-01-16T10:27:58.067" v="223" actId="20577"/>
          <ac:spMkLst>
            <pc:docMk/>
            <pc:sldMk cId="2304380969" sldId="1086"/>
            <ac:spMk id="3" creationId="{7817AED8-6CDB-9CCD-9147-D93BD71915AD}"/>
          </ac:spMkLst>
        </pc:spChg>
      </pc:sldChg>
      <pc:sldChg chg="modSp mod">
        <pc:chgData name="Martyn Dowsett" userId="21a41e3d52bdabef" providerId="LiveId" clId="{FFC8BDEC-8785-4736-B214-E67335FACD0A}" dt="2023-01-16T10:26:00.476" v="198" actId="20577"/>
        <pc:sldMkLst>
          <pc:docMk/>
          <pc:sldMk cId="3359449021" sldId="1087"/>
        </pc:sldMkLst>
        <pc:spChg chg="mod">
          <ac:chgData name="Martyn Dowsett" userId="21a41e3d52bdabef" providerId="LiveId" clId="{FFC8BDEC-8785-4736-B214-E67335FACD0A}" dt="2023-01-16T10:26:00.476" v="198" actId="20577"/>
          <ac:spMkLst>
            <pc:docMk/>
            <pc:sldMk cId="3359449021" sldId="1087"/>
            <ac:spMk id="3" creationId="{37846BE1-EA6C-A0DE-E7B4-401649786642}"/>
          </ac:spMkLst>
        </pc:spChg>
      </pc:sldChg>
      <pc:sldChg chg="modSp mod">
        <pc:chgData name="Martyn Dowsett" userId="21a41e3d52bdabef" providerId="LiveId" clId="{FFC8BDEC-8785-4736-B214-E67335FACD0A}" dt="2023-01-16T10:31:40.195" v="225" actId="6549"/>
        <pc:sldMkLst>
          <pc:docMk/>
          <pc:sldMk cId="2525675148" sldId="1091"/>
        </pc:sldMkLst>
        <pc:spChg chg="mod">
          <ac:chgData name="Martyn Dowsett" userId="21a41e3d52bdabef" providerId="LiveId" clId="{FFC8BDEC-8785-4736-B214-E67335FACD0A}" dt="2023-01-16T10:31:40.195" v="225" actId="6549"/>
          <ac:spMkLst>
            <pc:docMk/>
            <pc:sldMk cId="2525675148" sldId="1091"/>
            <ac:spMk id="3" creationId="{3911B6AD-C89B-4BC8-8BD5-A75ED6796768}"/>
          </ac:spMkLst>
        </pc:spChg>
      </pc:sldChg>
      <pc:sldChg chg="modSp mod">
        <pc:chgData name="Martyn Dowsett" userId="21a41e3d52bdabef" providerId="LiveId" clId="{FFC8BDEC-8785-4736-B214-E67335FACD0A}" dt="2023-01-16T10:32:40.528" v="238" actId="6549"/>
        <pc:sldMkLst>
          <pc:docMk/>
          <pc:sldMk cId="885299350" sldId="1092"/>
        </pc:sldMkLst>
        <pc:spChg chg="mod">
          <ac:chgData name="Martyn Dowsett" userId="21a41e3d52bdabef" providerId="LiveId" clId="{FFC8BDEC-8785-4736-B214-E67335FACD0A}" dt="2023-01-16T10:32:40.528" v="238" actId="6549"/>
          <ac:spMkLst>
            <pc:docMk/>
            <pc:sldMk cId="885299350" sldId="1092"/>
            <ac:spMk id="3" creationId="{66C3DB69-21F3-0A60-A6E1-C5AEB8CDE849}"/>
          </ac:spMkLst>
        </pc:spChg>
      </pc:sldChg>
      <pc:sldChg chg="modSp mod">
        <pc:chgData name="Martyn Dowsett" userId="21a41e3d52bdabef" providerId="LiveId" clId="{FFC8BDEC-8785-4736-B214-E67335FACD0A}" dt="2023-01-16T10:32:51.309" v="239" actId="6549"/>
        <pc:sldMkLst>
          <pc:docMk/>
          <pc:sldMk cId="4076217046" sldId="1093"/>
        </pc:sldMkLst>
        <pc:spChg chg="mod">
          <ac:chgData name="Martyn Dowsett" userId="21a41e3d52bdabef" providerId="LiveId" clId="{FFC8BDEC-8785-4736-B214-E67335FACD0A}" dt="2023-01-16T10:32:51.309" v="239" actId="6549"/>
          <ac:spMkLst>
            <pc:docMk/>
            <pc:sldMk cId="4076217046" sldId="1093"/>
            <ac:spMk id="3" creationId="{DBA051B2-E06F-ACA8-9115-88FD6814F0C3}"/>
          </ac:spMkLst>
        </pc:spChg>
      </pc:sldChg>
      <pc:sldChg chg="modSp mod">
        <pc:chgData name="Martyn Dowsett" userId="21a41e3d52bdabef" providerId="LiveId" clId="{FFC8BDEC-8785-4736-B214-E67335FACD0A}" dt="2023-01-16T10:33:01.386" v="241" actId="6549"/>
        <pc:sldMkLst>
          <pc:docMk/>
          <pc:sldMk cId="3663315638" sldId="1095"/>
        </pc:sldMkLst>
        <pc:spChg chg="mod">
          <ac:chgData name="Martyn Dowsett" userId="21a41e3d52bdabef" providerId="LiveId" clId="{FFC8BDEC-8785-4736-B214-E67335FACD0A}" dt="2023-01-16T10:33:01.386" v="241" actId="6549"/>
          <ac:spMkLst>
            <pc:docMk/>
            <pc:sldMk cId="3663315638" sldId="1095"/>
            <ac:spMk id="2" creationId="{377FC47F-A6BA-1521-569B-1F9074FD2A1B}"/>
          </ac:spMkLst>
        </pc:spChg>
      </pc:sldChg>
      <pc:sldChg chg="modSp mod">
        <pc:chgData name="Martyn Dowsett" userId="21a41e3d52bdabef" providerId="LiveId" clId="{FFC8BDEC-8785-4736-B214-E67335FACD0A}" dt="2023-01-16T10:34:35.579" v="242"/>
        <pc:sldMkLst>
          <pc:docMk/>
          <pc:sldMk cId="2555914948" sldId="1097"/>
        </pc:sldMkLst>
        <pc:spChg chg="mod">
          <ac:chgData name="Martyn Dowsett" userId="21a41e3d52bdabef" providerId="LiveId" clId="{FFC8BDEC-8785-4736-B214-E67335FACD0A}" dt="2023-01-16T10:34:35.579" v="242"/>
          <ac:spMkLst>
            <pc:docMk/>
            <pc:sldMk cId="2555914948" sldId="1097"/>
            <ac:spMk id="3" creationId="{D72EBD7F-4AD7-BA77-5FB6-4B0142D78605}"/>
          </ac:spMkLst>
        </pc:spChg>
      </pc:sldChg>
      <pc:sldChg chg="modSp mod">
        <pc:chgData name="Martyn Dowsett" userId="21a41e3d52bdabef" providerId="LiveId" clId="{FFC8BDEC-8785-4736-B214-E67335FACD0A}" dt="2023-01-16T10:35:20.729" v="261"/>
        <pc:sldMkLst>
          <pc:docMk/>
          <pc:sldMk cId="2070923110" sldId="1098"/>
        </pc:sldMkLst>
        <pc:spChg chg="mod">
          <ac:chgData name="Martyn Dowsett" userId="21a41e3d52bdabef" providerId="LiveId" clId="{FFC8BDEC-8785-4736-B214-E67335FACD0A}" dt="2023-01-16T10:35:07.071" v="260" actId="20577"/>
          <ac:spMkLst>
            <pc:docMk/>
            <pc:sldMk cId="2070923110" sldId="1098"/>
            <ac:spMk id="4" creationId="{9B861142-7FB4-AE01-6D46-E5BFFEEB46DD}"/>
          </ac:spMkLst>
        </pc:spChg>
        <pc:spChg chg="mod">
          <ac:chgData name="Martyn Dowsett" userId="21a41e3d52bdabef" providerId="LiveId" clId="{FFC8BDEC-8785-4736-B214-E67335FACD0A}" dt="2023-01-16T10:35:03.243" v="257" actId="20577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Martyn Dowsett" userId="21a41e3d52bdabef" providerId="LiveId" clId="{FFC8BDEC-8785-4736-B214-E67335FACD0A}" dt="2023-01-16T10:35:20.729" v="261"/>
          <ac:spMkLst>
            <pc:docMk/>
            <pc:sldMk cId="2070923110" sldId="1098"/>
            <ac:spMk id="8" creationId="{CA9CA950-FEC1-926A-3027-CB25B9AAE534}"/>
          </ac:spMkLst>
        </pc:spChg>
      </pc:sldChg>
      <pc:sldChg chg="modSp mod">
        <pc:chgData name="Martyn Dowsett" userId="21a41e3d52bdabef" providerId="LiveId" clId="{FFC8BDEC-8785-4736-B214-E67335FACD0A}" dt="2023-01-16T10:55:40.536" v="311" actId="6549"/>
        <pc:sldMkLst>
          <pc:docMk/>
          <pc:sldMk cId="1470877450" sldId="1104"/>
        </pc:sldMkLst>
        <pc:spChg chg="mod">
          <ac:chgData name="Martyn Dowsett" userId="21a41e3d52bdabef" providerId="LiveId" clId="{FFC8BDEC-8785-4736-B214-E67335FACD0A}" dt="2023-01-16T10:55:32.270" v="310" actId="20577"/>
          <ac:spMkLst>
            <pc:docMk/>
            <pc:sldMk cId="1470877450" sldId="1104"/>
            <ac:spMk id="2" creationId="{CDC181BB-F07C-4483-D459-8C6D8B17E914}"/>
          </ac:spMkLst>
        </pc:spChg>
        <pc:spChg chg="mod">
          <ac:chgData name="Martyn Dowsett" userId="21a41e3d52bdabef" providerId="LiveId" clId="{FFC8BDEC-8785-4736-B214-E67335FACD0A}" dt="2023-01-16T10:55:40.536" v="311" actId="6549"/>
          <ac:spMkLst>
            <pc:docMk/>
            <pc:sldMk cId="1470877450" sldId="1104"/>
            <ac:spMk id="6" creationId="{5ADA37B4-235B-DEF7-A939-8EA2B25AE69F}"/>
          </ac:spMkLst>
        </pc:spChg>
      </pc:sldChg>
      <pc:sldChg chg="modSp mod">
        <pc:chgData name="Martyn Dowsett" userId="21a41e3d52bdabef" providerId="LiveId" clId="{FFC8BDEC-8785-4736-B214-E67335FACD0A}" dt="2023-01-16T10:56:28.348" v="346" actId="20577"/>
        <pc:sldMkLst>
          <pc:docMk/>
          <pc:sldMk cId="2876352025" sldId="1106"/>
        </pc:sldMkLst>
        <pc:spChg chg="mod">
          <ac:chgData name="Martyn Dowsett" userId="21a41e3d52bdabef" providerId="LiveId" clId="{FFC8BDEC-8785-4736-B214-E67335FACD0A}" dt="2023-01-16T10:56:10.560" v="314" actId="20577"/>
          <ac:spMkLst>
            <pc:docMk/>
            <pc:sldMk cId="2876352025" sldId="1106"/>
            <ac:spMk id="2" creationId="{DF22E6EA-9C46-54CA-C7C4-61E5AACB970F}"/>
          </ac:spMkLst>
        </pc:spChg>
        <pc:spChg chg="mod">
          <ac:chgData name="Martyn Dowsett" userId="21a41e3d52bdabef" providerId="LiveId" clId="{FFC8BDEC-8785-4736-B214-E67335FACD0A}" dt="2023-01-16T10:56:28.348" v="346" actId="20577"/>
          <ac:spMkLst>
            <pc:docMk/>
            <pc:sldMk cId="2876352025" sldId="1106"/>
            <ac:spMk id="7" creationId="{8C57A12D-6DDB-5D20-115F-50F57B660ED7}"/>
          </ac:spMkLst>
        </pc:spChg>
      </pc:sldChg>
      <pc:sldChg chg="modSp mod">
        <pc:chgData name="Martyn Dowsett" userId="21a41e3d52bdabef" providerId="LiveId" clId="{FFC8BDEC-8785-4736-B214-E67335FACD0A}" dt="2023-01-16T10:59:05.361" v="351" actId="6549"/>
        <pc:sldMkLst>
          <pc:docMk/>
          <pc:sldMk cId="4174292124" sldId="1118"/>
        </pc:sldMkLst>
        <pc:spChg chg="mod">
          <ac:chgData name="Martyn Dowsett" userId="21a41e3d52bdabef" providerId="LiveId" clId="{FFC8BDEC-8785-4736-B214-E67335FACD0A}" dt="2023-01-16T10:59:05.361" v="351" actId="6549"/>
          <ac:spMkLst>
            <pc:docMk/>
            <pc:sldMk cId="4174292124" sldId="1118"/>
            <ac:spMk id="2" creationId="{CE2FB86C-64AE-D845-42FA-DF2CC2FEA94A}"/>
          </ac:spMkLst>
        </pc:spChg>
      </pc:sldChg>
      <pc:sldChg chg="modSp mod">
        <pc:chgData name="Martyn Dowsett" userId="21a41e3d52bdabef" providerId="LiveId" clId="{FFC8BDEC-8785-4736-B214-E67335FACD0A}" dt="2023-01-16T11:02:01.747" v="394" actId="6549"/>
        <pc:sldMkLst>
          <pc:docMk/>
          <pc:sldMk cId="1938083950" sldId="1124"/>
        </pc:sldMkLst>
        <pc:spChg chg="mod">
          <ac:chgData name="Martyn Dowsett" userId="21a41e3d52bdabef" providerId="LiveId" clId="{FFC8BDEC-8785-4736-B214-E67335FACD0A}" dt="2023-01-16T11:02:01.747" v="394" actId="6549"/>
          <ac:spMkLst>
            <pc:docMk/>
            <pc:sldMk cId="1938083950" sldId="1124"/>
            <ac:spMk id="2" creationId="{A77F72D1-28B3-E778-3639-12D5D58238BA}"/>
          </ac:spMkLst>
        </pc:spChg>
      </pc:sldChg>
      <pc:sldChg chg="modSp mod">
        <pc:chgData name="Martyn Dowsett" userId="21a41e3d52bdabef" providerId="LiveId" clId="{FFC8BDEC-8785-4736-B214-E67335FACD0A}" dt="2023-01-16T11:03:36.305" v="432" actId="20577"/>
        <pc:sldMkLst>
          <pc:docMk/>
          <pc:sldMk cId="968291329" sldId="1126"/>
        </pc:sldMkLst>
        <pc:spChg chg="mod">
          <ac:chgData name="Martyn Dowsett" userId="21a41e3d52bdabef" providerId="LiveId" clId="{FFC8BDEC-8785-4736-B214-E67335FACD0A}" dt="2023-01-16T11:03:18.521" v="404" actId="20577"/>
          <ac:spMkLst>
            <pc:docMk/>
            <pc:sldMk cId="968291329" sldId="1126"/>
            <ac:spMk id="2" creationId="{DF22E6EA-9C46-54CA-C7C4-61E5AACB970F}"/>
          </ac:spMkLst>
        </pc:spChg>
        <pc:spChg chg="mod">
          <ac:chgData name="Martyn Dowsett" userId="21a41e3d52bdabef" providerId="LiveId" clId="{FFC8BDEC-8785-4736-B214-E67335FACD0A}" dt="2023-01-16T11:03:36.305" v="432" actId="20577"/>
          <ac:spMkLst>
            <pc:docMk/>
            <pc:sldMk cId="968291329" sldId="1126"/>
            <ac:spMk id="7" creationId="{8C57A12D-6DDB-5D20-115F-50F57B660ED7}"/>
          </ac:spMkLst>
        </pc:spChg>
      </pc:sldChg>
      <pc:sldChg chg="modSp mod">
        <pc:chgData name="Martyn Dowsett" userId="21a41e3d52bdabef" providerId="LiveId" clId="{FFC8BDEC-8785-4736-B214-E67335FACD0A}" dt="2023-01-16T11:04:08.796" v="441" actId="5793"/>
        <pc:sldMkLst>
          <pc:docMk/>
          <pc:sldMk cId="3005069420" sldId="1127"/>
        </pc:sldMkLst>
        <pc:spChg chg="mod">
          <ac:chgData name="Martyn Dowsett" userId="21a41e3d52bdabef" providerId="LiveId" clId="{FFC8BDEC-8785-4736-B214-E67335FACD0A}" dt="2023-01-16T11:04:08.796" v="441" actId="5793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Martyn Dowsett" userId="21a41e3d52bdabef" providerId="LiveId" clId="{FFC8BDEC-8785-4736-B214-E67335FACD0A}" dt="2023-01-16T11:04:04.187" v="435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Martyn Dowsett" userId="21a41e3d52bdabef" providerId="LiveId" clId="{FFC8BDEC-8785-4736-B214-E67335FACD0A}" dt="2023-01-16T11:04:44.287" v="447" actId="20577"/>
        <pc:sldMkLst>
          <pc:docMk/>
          <pc:sldMk cId="3101838883" sldId="1134"/>
        </pc:sldMkLst>
        <pc:spChg chg="mod">
          <ac:chgData name="Martyn Dowsett" userId="21a41e3d52bdabef" providerId="LiveId" clId="{FFC8BDEC-8785-4736-B214-E67335FACD0A}" dt="2023-01-16T11:04:44.287" v="447" actId="20577"/>
          <ac:spMkLst>
            <pc:docMk/>
            <pc:sldMk cId="3101838883" sldId="1134"/>
            <ac:spMk id="3" creationId="{37846BE1-EA6C-A0DE-E7B4-401649786642}"/>
          </ac:spMkLst>
        </pc:spChg>
      </pc:sldChg>
      <pc:sldChg chg="modSp del mod">
        <pc:chgData name="Martyn Dowsett" userId="21a41e3d52bdabef" providerId="LiveId" clId="{FFC8BDEC-8785-4736-B214-E67335FACD0A}" dt="2023-01-16T11:11:04.681" v="455" actId="47"/>
        <pc:sldMkLst>
          <pc:docMk/>
          <pc:sldMk cId="4030569150" sldId="1135"/>
        </pc:sldMkLst>
        <pc:spChg chg="mod">
          <ac:chgData name="Martyn Dowsett" userId="21a41e3d52bdabef" providerId="LiveId" clId="{FFC8BDEC-8785-4736-B214-E67335FACD0A}" dt="2023-01-16T10:19:46.642" v="29" actId="6549"/>
          <ac:spMkLst>
            <pc:docMk/>
            <pc:sldMk cId="4030569150" sldId="1135"/>
            <ac:spMk id="2" creationId="{F1FFEF6E-6BE3-E2D6-6071-DA1F7D6F6C8F}"/>
          </ac:spMkLst>
        </pc:spChg>
      </pc:sldChg>
      <pc:sldChg chg="del">
        <pc:chgData name="Martyn Dowsett" userId="21a41e3d52bdabef" providerId="LiveId" clId="{FFC8BDEC-8785-4736-B214-E67335FACD0A}" dt="2023-01-16T10:19:51.517" v="30" actId="47"/>
        <pc:sldMkLst>
          <pc:docMk/>
          <pc:sldMk cId="2489847556" sldId="1137"/>
        </pc:sldMkLst>
      </pc:sldChg>
      <pc:sldChg chg="del">
        <pc:chgData name="Martyn Dowsett" userId="21a41e3d52bdabef" providerId="LiveId" clId="{FFC8BDEC-8785-4736-B214-E67335FACD0A}" dt="2023-01-16T10:19:51.517" v="30" actId="47"/>
        <pc:sldMkLst>
          <pc:docMk/>
          <pc:sldMk cId="365829325" sldId="1139"/>
        </pc:sldMkLst>
      </pc:sldChg>
      <pc:sldChg chg="del">
        <pc:chgData name="Martyn Dowsett" userId="21a41e3d52bdabef" providerId="LiveId" clId="{FFC8BDEC-8785-4736-B214-E67335FACD0A}" dt="2023-01-16T10:19:51.517" v="30" actId="47"/>
        <pc:sldMkLst>
          <pc:docMk/>
          <pc:sldMk cId="2882529355" sldId="1141"/>
        </pc:sldMkLst>
      </pc:sldChg>
      <pc:sldChg chg="modSp mod">
        <pc:chgData name="Martyn Dowsett" userId="21a41e3d52bdabef" providerId="LiveId" clId="{FFC8BDEC-8785-4736-B214-E67335FACD0A}" dt="2023-01-16T10:31:59.184" v="227" actId="6549"/>
        <pc:sldMkLst>
          <pc:docMk/>
          <pc:sldMk cId="122428319" sldId="1143"/>
        </pc:sldMkLst>
        <pc:spChg chg="mod">
          <ac:chgData name="Martyn Dowsett" userId="21a41e3d52bdabef" providerId="LiveId" clId="{FFC8BDEC-8785-4736-B214-E67335FACD0A}" dt="2023-01-16T10:31:59.184" v="227" actId="6549"/>
          <ac:spMkLst>
            <pc:docMk/>
            <pc:sldMk cId="122428319" sldId="1143"/>
            <ac:spMk id="2" creationId="{1D3F86F2-B592-9563-41E5-40854FAAE783}"/>
          </ac:spMkLst>
        </pc:spChg>
      </pc:sldChg>
      <pc:sldChg chg="modSp mod">
        <pc:chgData name="Martyn Dowsett" userId="21a41e3d52bdabef" providerId="LiveId" clId="{FFC8BDEC-8785-4736-B214-E67335FACD0A}" dt="2023-01-16T10:34:51.305" v="254" actId="20577"/>
        <pc:sldMkLst>
          <pc:docMk/>
          <pc:sldMk cId="1661132470" sldId="1144"/>
        </pc:sldMkLst>
        <pc:spChg chg="mod">
          <ac:chgData name="Martyn Dowsett" userId="21a41e3d52bdabef" providerId="LiveId" clId="{FFC8BDEC-8785-4736-B214-E67335FACD0A}" dt="2023-01-16T10:34:51.305" v="254" actId="20577"/>
          <ac:spMkLst>
            <pc:docMk/>
            <pc:sldMk cId="1661132470" sldId="1144"/>
            <ac:spMk id="2" creationId="{1B53F02C-F024-555A-57C7-F2CFB8F83633}"/>
          </ac:spMkLst>
        </pc:spChg>
      </pc:sldChg>
      <pc:sldChg chg="modSp mod">
        <pc:chgData name="Martyn Dowsett" userId="21a41e3d52bdabef" providerId="LiveId" clId="{FFC8BDEC-8785-4736-B214-E67335FACD0A}" dt="2023-01-16T10:58:55.497" v="350" actId="14100"/>
        <pc:sldMkLst>
          <pc:docMk/>
          <pc:sldMk cId="497715097" sldId="1159"/>
        </pc:sldMkLst>
        <pc:spChg chg="mod">
          <ac:chgData name="Martyn Dowsett" userId="21a41e3d52bdabef" providerId="LiveId" clId="{FFC8BDEC-8785-4736-B214-E67335FACD0A}" dt="2023-01-16T10:58:55.497" v="350" actId="14100"/>
          <ac:spMkLst>
            <pc:docMk/>
            <pc:sldMk cId="497715097" sldId="1159"/>
            <ac:spMk id="5" creationId="{E3B0E676-BCF1-062C-BE8E-82EE879B9AB3}"/>
          </ac:spMkLst>
        </pc:spChg>
      </pc:sldChg>
      <pc:sldChg chg="modSp mod">
        <pc:chgData name="Martyn Dowsett" userId="21a41e3d52bdabef" providerId="LiveId" clId="{FFC8BDEC-8785-4736-B214-E67335FACD0A}" dt="2023-01-16T11:00:00.975" v="361" actId="6549"/>
        <pc:sldMkLst>
          <pc:docMk/>
          <pc:sldMk cId="3333520046" sldId="1160"/>
        </pc:sldMkLst>
        <pc:spChg chg="mod">
          <ac:chgData name="Martyn Dowsett" userId="21a41e3d52bdabef" providerId="LiveId" clId="{FFC8BDEC-8785-4736-B214-E67335FACD0A}" dt="2023-01-16T11:00:00.975" v="361" actId="6549"/>
          <ac:spMkLst>
            <pc:docMk/>
            <pc:sldMk cId="3333520046" sldId="1160"/>
            <ac:spMk id="2" creationId="{357B34F1-AEF2-A802-0EEC-66936B10535D}"/>
          </ac:spMkLst>
        </pc:spChg>
      </pc:sldChg>
      <pc:sldChg chg="modSp mod">
        <pc:chgData name="Martyn Dowsett" userId="21a41e3d52bdabef" providerId="LiveId" clId="{FFC8BDEC-8785-4736-B214-E67335FACD0A}" dt="2023-01-16T11:26:27.195" v="502" actId="27636"/>
        <pc:sldMkLst>
          <pc:docMk/>
          <pc:sldMk cId="3687916824" sldId="1162"/>
        </pc:sldMkLst>
        <pc:spChg chg="mod">
          <ac:chgData name="Martyn Dowsett" userId="21a41e3d52bdabef" providerId="LiveId" clId="{FFC8BDEC-8785-4736-B214-E67335FACD0A}" dt="2023-01-16T11:26:27.195" v="502" actId="27636"/>
          <ac:spMkLst>
            <pc:docMk/>
            <pc:sldMk cId="3687916824" sldId="1162"/>
            <ac:spMk id="5" creationId="{12E08F5D-A030-1CC2-001C-1FDC0F28C8B7}"/>
          </ac:spMkLst>
        </pc:spChg>
      </pc:sldChg>
      <pc:sldChg chg="del">
        <pc:chgData name="Martyn Dowsett" userId="21a41e3d52bdabef" providerId="LiveId" clId="{FFC8BDEC-8785-4736-B214-E67335FACD0A}" dt="2023-01-16T10:19:51.517" v="30" actId="47"/>
        <pc:sldMkLst>
          <pc:docMk/>
          <pc:sldMk cId="3726248583" sldId="1178"/>
        </pc:sldMkLst>
      </pc:sldChg>
      <pc:sldChg chg="delSp modSp mod">
        <pc:chgData name="Martyn Dowsett" userId="21a41e3d52bdabef" providerId="LiveId" clId="{FFC8BDEC-8785-4736-B214-E67335FACD0A}" dt="2023-01-16T11:03:03.892" v="401" actId="20577"/>
        <pc:sldMkLst>
          <pc:docMk/>
          <pc:sldMk cId="1162048809" sldId="1262"/>
        </pc:sldMkLst>
        <pc:spChg chg="del">
          <ac:chgData name="Martyn Dowsett" userId="21a41e3d52bdabef" providerId="LiveId" clId="{FFC8BDEC-8785-4736-B214-E67335FACD0A}" dt="2023-01-16T11:02:56.751" v="399" actId="478"/>
          <ac:spMkLst>
            <pc:docMk/>
            <pc:sldMk cId="1162048809" sldId="1262"/>
            <ac:spMk id="2" creationId="{A8A20E26-02D9-BDC5-025C-5ED32B47BBC7}"/>
          </ac:spMkLst>
        </pc:spChg>
        <pc:spChg chg="mod">
          <ac:chgData name="Martyn Dowsett" userId="21a41e3d52bdabef" providerId="LiveId" clId="{FFC8BDEC-8785-4736-B214-E67335FACD0A}" dt="2023-01-16T11:03:03.892" v="401" actId="20577"/>
          <ac:spMkLst>
            <pc:docMk/>
            <pc:sldMk cId="1162048809" sldId="1262"/>
            <ac:spMk id="5" creationId="{ACAFD9FE-0774-2826-6CCA-F9FF19ADC2A4}"/>
          </ac:spMkLst>
        </pc:spChg>
      </pc:sldChg>
      <pc:sldChg chg="modSp mod">
        <pc:chgData name="Martyn Dowsett" userId="21a41e3d52bdabef" providerId="LiveId" clId="{FFC8BDEC-8785-4736-B214-E67335FACD0A}" dt="2023-01-16T11:15:21.522" v="471"/>
        <pc:sldMkLst>
          <pc:docMk/>
          <pc:sldMk cId="3362942286" sldId="1306"/>
        </pc:sldMkLst>
        <pc:spChg chg="mod">
          <ac:chgData name="Martyn Dowsett" userId="21a41e3d52bdabef" providerId="LiveId" clId="{FFC8BDEC-8785-4736-B214-E67335FACD0A}" dt="2023-01-16T11:15:21.522" v="471"/>
          <ac:spMkLst>
            <pc:docMk/>
            <pc:sldMk cId="3362942286" sldId="1306"/>
            <ac:spMk id="6" creationId="{DAF9E8D5-F22A-FF29-974B-4FE91D15D745}"/>
          </ac:spMkLst>
        </pc:spChg>
      </pc:sldChg>
      <pc:sldChg chg="modSp mod">
        <pc:chgData name="Martyn Dowsett" userId="21a41e3d52bdabef" providerId="LiveId" clId="{FFC8BDEC-8785-4736-B214-E67335FACD0A}" dt="2023-01-16T11:20:26.612" v="486" actId="114"/>
        <pc:sldMkLst>
          <pc:docMk/>
          <pc:sldMk cId="2570765901" sldId="1309"/>
        </pc:sldMkLst>
        <pc:spChg chg="mod">
          <ac:chgData name="Martyn Dowsett" userId="21a41e3d52bdabef" providerId="LiveId" clId="{FFC8BDEC-8785-4736-B214-E67335FACD0A}" dt="2023-01-16T11:20:26.612" v="486" actId="114"/>
          <ac:spMkLst>
            <pc:docMk/>
            <pc:sldMk cId="2570765901" sldId="1309"/>
            <ac:spMk id="2" creationId="{F1FFEF6E-6BE3-E2D6-6071-DA1F7D6F6C8F}"/>
          </ac:spMkLst>
        </pc:spChg>
      </pc:sldChg>
      <pc:sldChg chg="modSp mod">
        <pc:chgData name="Martyn Dowsett" userId="21a41e3d52bdabef" providerId="LiveId" clId="{FFC8BDEC-8785-4736-B214-E67335FACD0A}" dt="2023-01-16T10:54:40.844" v="305"/>
        <pc:sldMkLst>
          <pc:docMk/>
          <pc:sldMk cId="1101291111" sldId="1370"/>
        </pc:sldMkLst>
        <pc:spChg chg="mod">
          <ac:chgData name="Martyn Dowsett" userId="21a41e3d52bdabef" providerId="LiveId" clId="{FFC8BDEC-8785-4736-B214-E67335FACD0A}" dt="2023-01-16T10:54:40.844" v="305"/>
          <ac:spMkLst>
            <pc:docMk/>
            <pc:sldMk cId="1101291111" sldId="1370"/>
            <ac:spMk id="2" creationId="{18F79716-9BA6-637B-3001-F909CCE5D764}"/>
          </ac:spMkLst>
        </pc:spChg>
      </pc:sldChg>
      <pc:sldChg chg="modSp mod">
        <pc:chgData name="Martyn Dowsett" userId="21a41e3d52bdabef" providerId="LiveId" clId="{FFC8BDEC-8785-4736-B214-E67335FACD0A}" dt="2023-01-16T10:35:49.043" v="300" actId="20577"/>
        <pc:sldMkLst>
          <pc:docMk/>
          <pc:sldMk cId="2495555400" sldId="1391"/>
        </pc:sldMkLst>
        <pc:spChg chg="mod">
          <ac:chgData name="Martyn Dowsett" userId="21a41e3d52bdabef" providerId="LiveId" clId="{FFC8BDEC-8785-4736-B214-E67335FACD0A}" dt="2023-01-16T10:35:33.543" v="264" actId="20577"/>
          <ac:spMkLst>
            <pc:docMk/>
            <pc:sldMk cId="2495555400" sldId="1391"/>
            <ac:spMk id="2" creationId="{DF22E6EA-9C46-54CA-C7C4-61E5AACB970F}"/>
          </ac:spMkLst>
        </pc:spChg>
        <pc:spChg chg="mod">
          <ac:chgData name="Martyn Dowsett" userId="21a41e3d52bdabef" providerId="LiveId" clId="{FFC8BDEC-8785-4736-B214-E67335FACD0A}" dt="2023-01-16T10:35:49.043" v="300" actId="20577"/>
          <ac:spMkLst>
            <pc:docMk/>
            <pc:sldMk cId="2495555400" sldId="1391"/>
            <ac:spMk id="7" creationId="{8C57A12D-6DDB-5D20-115F-50F57B660ED7}"/>
          </ac:spMkLst>
        </pc:spChg>
      </pc:sldChg>
      <pc:sldChg chg="del">
        <pc:chgData name="Martyn Dowsett" userId="21a41e3d52bdabef" providerId="LiveId" clId="{FFC8BDEC-8785-4736-B214-E67335FACD0A}" dt="2023-01-16T11:03:46.711" v="434" actId="47"/>
        <pc:sldMkLst>
          <pc:docMk/>
          <pc:sldMk cId="721887628" sldId="1392"/>
        </pc:sldMkLst>
      </pc:sldChg>
      <pc:sldChg chg="del">
        <pc:chgData name="Martyn Dowsett" userId="21a41e3d52bdabef" providerId="LiveId" clId="{FFC8BDEC-8785-4736-B214-E67335FACD0A}" dt="2023-01-16T11:03:46.711" v="434" actId="47"/>
        <pc:sldMkLst>
          <pc:docMk/>
          <pc:sldMk cId="1164213534" sldId="1393"/>
        </pc:sldMkLst>
      </pc:sldChg>
      <pc:sldChg chg="del">
        <pc:chgData name="Martyn Dowsett" userId="21a41e3d52bdabef" providerId="LiveId" clId="{FFC8BDEC-8785-4736-B214-E67335FACD0A}" dt="2023-01-16T11:03:46.711" v="434" actId="47"/>
        <pc:sldMkLst>
          <pc:docMk/>
          <pc:sldMk cId="1541502289" sldId="1394"/>
        </pc:sldMkLst>
      </pc:sldChg>
      <pc:sldChg chg="del">
        <pc:chgData name="Martyn Dowsett" userId="21a41e3d52bdabef" providerId="LiveId" clId="{FFC8BDEC-8785-4736-B214-E67335FACD0A}" dt="2023-01-16T11:03:46.711" v="434" actId="47"/>
        <pc:sldMkLst>
          <pc:docMk/>
          <pc:sldMk cId="3265613220" sldId="1395"/>
        </pc:sldMkLst>
      </pc:sldChg>
      <pc:sldChg chg="del">
        <pc:chgData name="Martyn Dowsett" userId="21a41e3d52bdabef" providerId="LiveId" clId="{FFC8BDEC-8785-4736-B214-E67335FACD0A}" dt="2023-01-16T10:56:39.223" v="349" actId="47"/>
        <pc:sldMkLst>
          <pc:docMk/>
          <pc:sldMk cId="380479711" sldId="1396"/>
        </pc:sldMkLst>
      </pc:sldChg>
      <pc:sldChg chg="del">
        <pc:chgData name="Martyn Dowsett" userId="21a41e3d52bdabef" providerId="LiveId" clId="{FFC8BDEC-8785-4736-B214-E67335FACD0A}" dt="2023-01-16T10:56:39.223" v="349" actId="47"/>
        <pc:sldMkLst>
          <pc:docMk/>
          <pc:sldMk cId="2893071500" sldId="1397"/>
        </pc:sldMkLst>
      </pc:sldChg>
      <pc:sldChg chg="del">
        <pc:chgData name="Martyn Dowsett" userId="21a41e3d52bdabef" providerId="LiveId" clId="{FFC8BDEC-8785-4736-B214-E67335FACD0A}" dt="2023-01-16T10:56:39.223" v="349" actId="47"/>
        <pc:sldMkLst>
          <pc:docMk/>
          <pc:sldMk cId="558071605" sldId="1398"/>
        </pc:sldMkLst>
      </pc:sldChg>
      <pc:sldChg chg="del">
        <pc:chgData name="Martyn Dowsett" userId="21a41e3d52bdabef" providerId="LiveId" clId="{FFC8BDEC-8785-4736-B214-E67335FACD0A}" dt="2023-01-16T10:56:39.223" v="349" actId="47"/>
        <pc:sldMkLst>
          <pc:docMk/>
          <pc:sldMk cId="4101354769" sldId="1399"/>
        </pc:sldMkLst>
      </pc:sldChg>
      <pc:sldChg chg="del">
        <pc:chgData name="Martyn Dowsett" userId="21a41e3d52bdabef" providerId="LiveId" clId="{FFC8BDEC-8785-4736-B214-E67335FACD0A}" dt="2023-01-16T10:36:00.996" v="303" actId="47"/>
        <pc:sldMkLst>
          <pc:docMk/>
          <pc:sldMk cId="1658444054" sldId="1400"/>
        </pc:sldMkLst>
      </pc:sldChg>
      <pc:sldChg chg="del">
        <pc:chgData name="Martyn Dowsett" userId="21a41e3d52bdabef" providerId="LiveId" clId="{FFC8BDEC-8785-4736-B214-E67335FACD0A}" dt="2023-01-16T10:36:00.996" v="303" actId="47"/>
        <pc:sldMkLst>
          <pc:docMk/>
          <pc:sldMk cId="527223500" sldId="1401"/>
        </pc:sldMkLst>
      </pc:sldChg>
      <pc:sldChg chg="del">
        <pc:chgData name="Martyn Dowsett" userId="21a41e3d52bdabef" providerId="LiveId" clId="{FFC8BDEC-8785-4736-B214-E67335FACD0A}" dt="2023-01-16T10:36:00.996" v="303" actId="47"/>
        <pc:sldMkLst>
          <pc:docMk/>
          <pc:sldMk cId="540016317" sldId="1402"/>
        </pc:sldMkLst>
      </pc:sldChg>
      <pc:sldChg chg="add del">
        <pc:chgData name="Martyn Dowsett" userId="21a41e3d52bdabef" providerId="LiveId" clId="{FFC8BDEC-8785-4736-B214-E67335FACD0A}" dt="2023-01-16T11:32:42.350" v="518" actId="47"/>
        <pc:sldMkLst>
          <pc:docMk/>
          <pc:sldMk cId="3158401843" sldId="1403"/>
        </pc:sldMkLst>
      </pc:sldChg>
      <pc:sldChg chg="modSp add mod ord">
        <pc:chgData name="Martyn Dowsett" userId="21a41e3d52bdabef" providerId="LiveId" clId="{FFC8BDEC-8785-4736-B214-E67335FACD0A}" dt="2023-01-16T11:02:46.778" v="398"/>
        <pc:sldMkLst>
          <pc:docMk/>
          <pc:sldMk cId="2336837640" sldId="1404"/>
        </pc:sldMkLst>
        <pc:spChg chg="mod">
          <ac:chgData name="Martyn Dowsett" userId="21a41e3d52bdabef" providerId="LiveId" clId="{FFC8BDEC-8785-4736-B214-E67335FACD0A}" dt="2023-01-16T11:02:26.903" v="396" actId="6549"/>
          <ac:spMkLst>
            <pc:docMk/>
            <pc:sldMk cId="2336837640" sldId="1404"/>
            <ac:spMk id="5" creationId="{ACAFD9FE-0774-2826-6CCA-F9FF19ADC2A4}"/>
          </ac:spMkLst>
        </pc:spChg>
      </pc:sldChg>
      <pc:sldChg chg="add del">
        <pc:chgData name="Martyn Dowsett" userId="21a41e3d52bdabef" providerId="LiveId" clId="{FFC8BDEC-8785-4736-B214-E67335FACD0A}" dt="2023-01-16T11:11:04.681" v="455" actId="47"/>
        <pc:sldMkLst>
          <pc:docMk/>
          <pc:sldMk cId="327515118" sldId="1405"/>
        </pc:sldMkLst>
      </pc:sldChg>
      <pc:sldChg chg="add del">
        <pc:chgData name="Martyn Dowsett" userId="21a41e3d52bdabef" providerId="LiveId" clId="{FFC8BDEC-8785-4736-B214-E67335FACD0A}" dt="2023-01-16T11:11:04.681" v="455" actId="47"/>
        <pc:sldMkLst>
          <pc:docMk/>
          <pc:sldMk cId="1830182521" sldId="1406"/>
        </pc:sldMkLst>
      </pc:sldChg>
      <pc:sldChg chg="modSp add mod">
        <pc:chgData name="Martyn Dowsett" userId="21a41e3d52bdabef" providerId="LiveId" clId="{FFC8BDEC-8785-4736-B214-E67335FACD0A}" dt="2023-01-16T11:10:56.658" v="454" actId="27636"/>
        <pc:sldMkLst>
          <pc:docMk/>
          <pc:sldMk cId="1455675138" sldId="1407"/>
        </pc:sldMkLst>
        <pc:spChg chg="mod">
          <ac:chgData name="Martyn Dowsett" userId="21a41e3d52bdabef" providerId="LiveId" clId="{FFC8BDEC-8785-4736-B214-E67335FACD0A}" dt="2023-01-16T11:10:56.658" v="454" actId="27636"/>
          <ac:spMkLst>
            <pc:docMk/>
            <pc:sldMk cId="1455675138" sldId="1407"/>
            <ac:spMk id="2" creationId="{F1FFEF6E-6BE3-E2D6-6071-DA1F7D6F6C8F}"/>
          </ac:spMkLst>
        </pc:spChg>
      </pc:sldChg>
      <pc:sldChg chg="modSp add mod">
        <pc:chgData name="Martyn Dowsett" userId="21a41e3d52bdabef" providerId="LiveId" clId="{FFC8BDEC-8785-4736-B214-E67335FACD0A}" dt="2023-01-16T11:11:24.168" v="462" actId="27636"/>
        <pc:sldMkLst>
          <pc:docMk/>
          <pc:sldMk cId="1687551972" sldId="1408"/>
        </pc:sldMkLst>
        <pc:spChg chg="mod">
          <ac:chgData name="Martyn Dowsett" userId="21a41e3d52bdabef" providerId="LiveId" clId="{FFC8BDEC-8785-4736-B214-E67335FACD0A}" dt="2023-01-16T11:11:24.168" v="462" actId="27636"/>
          <ac:spMkLst>
            <pc:docMk/>
            <pc:sldMk cId="1687551972" sldId="1408"/>
            <ac:spMk id="2" creationId="{F1FFEF6E-6BE3-E2D6-6071-DA1F7D6F6C8F}"/>
          </ac:spMkLst>
        </pc:spChg>
      </pc:sldChg>
      <pc:sldChg chg="modSp add mod">
        <pc:chgData name="Martyn Dowsett" userId="21a41e3d52bdabef" providerId="LiveId" clId="{FFC8BDEC-8785-4736-B214-E67335FACD0A}" dt="2023-01-16T11:11:32.193" v="464" actId="27636"/>
        <pc:sldMkLst>
          <pc:docMk/>
          <pc:sldMk cId="3050690808" sldId="1409"/>
        </pc:sldMkLst>
        <pc:spChg chg="mod">
          <ac:chgData name="Martyn Dowsett" userId="21a41e3d52bdabef" providerId="LiveId" clId="{FFC8BDEC-8785-4736-B214-E67335FACD0A}" dt="2023-01-16T11:11:32.193" v="464" actId="27636"/>
          <ac:spMkLst>
            <pc:docMk/>
            <pc:sldMk cId="3050690808" sldId="1409"/>
            <ac:spMk id="2" creationId="{F1FFEF6E-6BE3-E2D6-6071-DA1F7D6F6C8F}"/>
          </ac:spMkLst>
        </pc:spChg>
      </pc:sldChg>
      <pc:sldChg chg="modSp add mod">
        <pc:chgData name="Martyn Dowsett" userId="21a41e3d52bdabef" providerId="LiveId" clId="{FFC8BDEC-8785-4736-B214-E67335FACD0A}" dt="2023-01-16T11:11:40.521" v="466" actId="27636"/>
        <pc:sldMkLst>
          <pc:docMk/>
          <pc:sldMk cId="9767828" sldId="1410"/>
        </pc:sldMkLst>
        <pc:spChg chg="mod">
          <ac:chgData name="Martyn Dowsett" userId="21a41e3d52bdabef" providerId="LiveId" clId="{FFC8BDEC-8785-4736-B214-E67335FACD0A}" dt="2023-01-16T11:11:40.521" v="466" actId="27636"/>
          <ac:spMkLst>
            <pc:docMk/>
            <pc:sldMk cId="9767828" sldId="1410"/>
            <ac:spMk id="2" creationId="{F1FFEF6E-6BE3-E2D6-6071-DA1F7D6F6C8F}"/>
          </ac:spMkLst>
        </pc:spChg>
      </pc:sldChg>
      <pc:sldChg chg="modSp add mod">
        <pc:chgData name="Martyn Dowsett" userId="21a41e3d52bdabef" providerId="LiveId" clId="{FFC8BDEC-8785-4736-B214-E67335FACD0A}" dt="2023-01-16T11:15:29.903" v="472"/>
        <pc:sldMkLst>
          <pc:docMk/>
          <pc:sldMk cId="597954805" sldId="1411"/>
        </pc:sldMkLst>
        <pc:spChg chg="mod">
          <ac:chgData name="Martyn Dowsett" userId="21a41e3d52bdabef" providerId="LiveId" clId="{FFC8BDEC-8785-4736-B214-E67335FACD0A}" dt="2023-01-16T11:15:29.903" v="472"/>
          <ac:spMkLst>
            <pc:docMk/>
            <pc:sldMk cId="597954805" sldId="1411"/>
            <ac:spMk id="6" creationId="{DAF9E8D5-F22A-FF29-974B-4FE91D15D745}"/>
          </ac:spMkLst>
        </pc:spChg>
      </pc:sldChg>
      <pc:sldChg chg="modSp add mod">
        <pc:chgData name="Martyn Dowsett" userId="21a41e3d52bdabef" providerId="LiveId" clId="{FFC8BDEC-8785-4736-B214-E67335FACD0A}" dt="2023-01-16T11:15:38.401" v="473"/>
        <pc:sldMkLst>
          <pc:docMk/>
          <pc:sldMk cId="3632311327" sldId="1412"/>
        </pc:sldMkLst>
        <pc:spChg chg="mod">
          <ac:chgData name="Martyn Dowsett" userId="21a41e3d52bdabef" providerId="LiveId" clId="{FFC8BDEC-8785-4736-B214-E67335FACD0A}" dt="2023-01-16T11:15:38.401" v="473"/>
          <ac:spMkLst>
            <pc:docMk/>
            <pc:sldMk cId="3632311327" sldId="1412"/>
            <ac:spMk id="6" creationId="{DAF9E8D5-F22A-FF29-974B-4FE91D15D745}"/>
          </ac:spMkLst>
        </pc:spChg>
      </pc:sldChg>
      <pc:sldChg chg="modSp add mod">
        <pc:chgData name="Martyn Dowsett" userId="21a41e3d52bdabef" providerId="LiveId" clId="{FFC8BDEC-8785-4736-B214-E67335FACD0A}" dt="2023-01-16T11:15:46.281" v="474"/>
        <pc:sldMkLst>
          <pc:docMk/>
          <pc:sldMk cId="947781062" sldId="1413"/>
        </pc:sldMkLst>
        <pc:spChg chg="mod">
          <ac:chgData name="Martyn Dowsett" userId="21a41e3d52bdabef" providerId="LiveId" clId="{FFC8BDEC-8785-4736-B214-E67335FACD0A}" dt="2023-01-16T11:15:46.281" v="474"/>
          <ac:spMkLst>
            <pc:docMk/>
            <pc:sldMk cId="947781062" sldId="1413"/>
            <ac:spMk id="6" creationId="{DAF9E8D5-F22A-FF29-974B-4FE91D15D745}"/>
          </ac:spMkLst>
        </pc:spChg>
      </pc:sldChg>
      <pc:sldChg chg="modSp add mod">
        <pc:chgData name="Martyn Dowsett" userId="21a41e3d52bdabef" providerId="LiveId" clId="{FFC8BDEC-8785-4736-B214-E67335FACD0A}" dt="2023-01-16T11:15:53.652" v="475"/>
        <pc:sldMkLst>
          <pc:docMk/>
          <pc:sldMk cId="1686947837" sldId="1414"/>
        </pc:sldMkLst>
        <pc:spChg chg="mod">
          <ac:chgData name="Martyn Dowsett" userId="21a41e3d52bdabef" providerId="LiveId" clId="{FFC8BDEC-8785-4736-B214-E67335FACD0A}" dt="2023-01-16T11:15:53.652" v="475"/>
          <ac:spMkLst>
            <pc:docMk/>
            <pc:sldMk cId="1686947837" sldId="1414"/>
            <ac:spMk id="6" creationId="{DAF9E8D5-F22A-FF29-974B-4FE91D15D745}"/>
          </ac:spMkLst>
        </pc:spChg>
      </pc:sldChg>
      <pc:sldChg chg="modSp add del mod">
        <pc:chgData name="Martyn Dowsett" userId="21a41e3d52bdabef" providerId="LiveId" clId="{FFC8BDEC-8785-4736-B214-E67335FACD0A}" dt="2023-01-16T11:20:35.169" v="488" actId="47"/>
        <pc:sldMkLst>
          <pc:docMk/>
          <pc:sldMk cId="7758832" sldId="1415"/>
        </pc:sldMkLst>
        <pc:spChg chg="mod">
          <ac:chgData name="Martyn Dowsett" userId="21a41e3d52bdabef" providerId="LiveId" clId="{FFC8BDEC-8785-4736-B214-E67335FACD0A}" dt="2023-01-16T11:20:21.619" v="485" actId="27636"/>
          <ac:spMkLst>
            <pc:docMk/>
            <pc:sldMk cId="7758832" sldId="1415"/>
            <ac:spMk id="2" creationId="{F1FFEF6E-6BE3-E2D6-6071-DA1F7D6F6C8F}"/>
          </ac:spMkLst>
        </pc:spChg>
      </pc:sldChg>
      <pc:sldChg chg="add del">
        <pc:chgData name="Martyn Dowsett" userId="21a41e3d52bdabef" providerId="LiveId" clId="{FFC8BDEC-8785-4736-B214-E67335FACD0A}" dt="2023-01-16T11:20:14.873" v="482" actId="47"/>
        <pc:sldMkLst>
          <pc:docMk/>
          <pc:sldMk cId="1256874218" sldId="1415"/>
        </pc:sldMkLst>
      </pc:sldChg>
      <pc:sldChg chg="add del">
        <pc:chgData name="Martyn Dowsett" userId="21a41e3d52bdabef" providerId="LiveId" clId="{FFC8BDEC-8785-4736-B214-E67335FACD0A}" dt="2023-01-16T11:20:14.873" v="482" actId="47"/>
        <pc:sldMkLst>
          <pc:docMk/>
          <pc:sldMk cId="180918099" sldId="1416"/>
        </pc:sldMkLst>
      </pc:sldChg>
      <pc:sldChg chg="modSp add mod">
        <pc:chgData name="Martyn Dowsett" userId="21a41e3d52bdabef" providerId="LiveId" clId="{FFC8BDEC-8785-4736-B214-E67335FACD0A}" dt="2023-01-16T11:20:45.735" v="492" actId="27636"/>
        <pc:sldMkLst>
          <pc:docMk/>
          <pc:sldMk cId="3865592805" sldId="1416"/>
        </pc:sldMkLst>
        <pc:spChg chg="mod">
          <ac:chgData name="Martyn Dowsett" userId="21a41e3d52bdabef" providerId="LiveId" clId="{FFC8BDEC-8785-4736-B214-E67335FACD0A}" dt="2023-01-16T11:20:45.735" v="492" actId="27636"/>
          <ac:spMkLst>
            <pc:docMk/>
            <pc:sldMk cId="3865592805" sldId="1416"/>
            <ac:spMk id="2" creationId="{F1FFEF6E-6BE3-E2D6-6071-DA1F7D6F6C8F}"/>
          </ac:spMkLst>
        </pc:spChg>
      </pc:sldChg>
      <pc:sldChg chg="modSp add mod">
        <pc:chgData name="Martyn Dowsett" userId="21a41e3d52bdabef" providerId="LiveId" clId="{FFC8BDEC-8785-4736-B214-E67335FACD0A}" dt="2023-01-16T11:20:58.903" v="497" actId="27636"/>
        <pc:sldMkLst>
          <pc:docMk/>
          <pc:sldMk cId="1509522968" sldId="1417"/>
        </pc:sldMkLst>
        <pc:spChg chg="mod">
          <ac:chgData name="Martyn Dowsett" userId="21a41e3d52bdabef" providerId="LiveId" clId="{FFC8BDEC-8785-4736-B214-E67335FACD0A}" dt="2023-01-16T11:20:58.903" v="497" actId="27636"/>
          <ac:spMkLst>
            <pc:docMk/>
            <pc:sldMk cId="1509522968" sldId="1417"/>
            <ac:spMk id="2" creationId="{F1FFEF6E-6BE3-E2D6-6071-DA1F7D6F6C8F}"/>
          </ac:spMkLst>
        </pc:spChg>
      </pc:sldChg>
      <pc:sldChg chg="add del">
        <pc:chgData name="Martyn Dowsett" userId="21a41e3d52bdabef" providerId="LiveId" clId="{FFC8BDEC-8785-4736-B214-E67335FACD0A}" dt="2023-01-16T11:26:31.680" v="503" actId="47"/>
        <pc:sldMkLst>
          <pc:docMk/>
          <pc:sldMk cId="332834695" sldId="1418"/>
        </pc:sldMkLst>
      </pc:sldChg>
      <pc:sldChg chg="modSp add mod">
        <pc:chgData name="Martyn Dowsett" userId="21a41e3d52bdabef" providerId="LiveId" clId="{FFC8BDEC-8785-4736-B214-E67335FACD0A}" dt="2023-01-16T11:26:51.493" v="511" actId="27636"/>
        <pc:sldMkLst>
          <pc:docMk/>
          <pc:sldMk cId="3643058544" sldId="1418"/>
        </pc:sldMkLst>
        <pc:spChg chg="mod">
          <ac:chgData name="Martyn Dowsett" userId="21a41e3d52bdabef" providerId="LiveId" clId="{FFC8BDEC-8785-4736-B214-E67335FACD0A}" dt="2023-01-16T11:26:51.493" v="511" actId="27636"/>
          <ac:spMkLst>
            <pc:docMk/>
            <pc:sldMk cId="3643058544" sldId="1418"/>
            <ac:spMk id="5" creationId="{12E08F5D-A030-1CC2-001C-1FDC0F28C8B7}"/>
          </ac:spMkLst>
        </pc:spChg>
      </pc:sldChg>
      <pc:sldChg chg="modSp add mod">
        <pc:chgData name="Martyn Dowsett" userId="21a41e3d52bdabef" providerId="LiveId" clId="{FFC8BDEC-8785-4736-B214-E67335FACD0A}" dt="2023-01-16T11:26:58.587" v="513" actId="27636"/>
        <pc:sldMkLst>
          <pc:docMk/>
          <pc:sldMk cId="2008592507" sldId="1419"/>
        </pc:sldMkLst>
        <pc:spChg chg="mod">
          <ac:chgData name="Martyn Dowsett" userId="21a41e3d52bdabef" providerId="LiveId" clId="{FFC8BDEC-8785-4736-B214-E67335FACD0A}" dt="2023-01-16T11:26:58.587" v="513" actId="27636"/>
          <ac:spMkLst>
            <pc:docMk/>
            <pc:sldMk cId="2008592507" sldId="1419"/>
            <ac:spMk id="5" creationId="{12E08F5D-A030-1CC2-001C-1FDC0F28C8B7}"/>
          </ac:spMkLst>
        </pc:spChg>
      </pc:sldChg>
      <pc:sldChg chg="modSp add mod">
        <pc:chgData name="Martyn Dowsett" userId="21a41e3d52bdabef" providerId="LiveId" clId="{FFC8BDEC-8785-4736-B214-E67335FACD0A}" dt="2023-01-16T11:27:05.983" v="515" actId="27636"/>
        <pc:sldMkLst>
          <pc:docMk/>
          <pc:sldMk cId="1584958960" sldId="1420"/>
        </pc:sldMkLst>
        <pc:spChg chg="mod">
          <ac:chgData name="Martyn Dowsett" userId="21a41e3d52bdabef" providerId="LiveId" clId="{FFC8BDEC-8785-4736-B214-E67335FACD0A}" dt="2023-01-16T11:27:05.983" v="515" actId="27636"/>
          <ac:spMkLst>
            <pc:docMk/>
            <pc:sldMk cId="1584958960" sldId="1420"/>
            <ac:spMk id="5" creationId="{12E08F5D-A030-1CC2-001C-1FDC0F28C8B7}"/>
          </ac:spMkLst>
        </pc:spChg>
      </pc:sldChg>
      <pc:sldChg chg="modSp add mod">
        <pc:chgData name="Martyn Dowsett" userId="21a41e3d52bdabef" providerId="LiveId" clId="{FFC8BDEC-8785-4736-B214-E67335FACD0A}" dt="2023-01-16T11:27:13.414" v="517" actId="27636"/>
        <pc:sldMkLst>
          <pc:docMk/>
          <pc:sldMk cId="2110269222" sldId="1421"/>
        </pc:sldMkLst>
        <pc:spChg chg="mod">
          <ac:chgData name="Martyn Dowsett" userId="21a41e3d52bdabef" providerId="LiveId" clId="{FFC8BDEC-8785-4736-B214-E67335FACD0A}" dt="2023-01-16T11:27:13.414" v="517" actId="27636"/>
          <ac:spMkLst>
            <pc:docMk/>
            <pc:sldMk cId="2110269222" sldId="1421"/>
            <ac:spMk id="5" creationId="{12E08F5D-A030-1CC2-001C-1FDC0F28C8B7}"/>
          </ac:spMkLst>
        </pc:spChg>
      </pc:sldChg>
    </pc:docChg>
  </pc:docChgLst>
  <pc:docChgLst>
    <pc:chgData name="Trevor Peartree" userId="feb4ce51217ce7ea" providerId="LiveId" clId="{DD17D372-FE92-41A2-B39F-1BE2A2414B06}"/>
    <pc:docChg chg="undo custSel addSld delSld modSld sldOrd modShowInfo">
      <pc:chgData name="Trevor Peartree" userId="feb4ce51217ce7ea" providerId="LiveId" clId="{DD17D372-FE92-41A2-B39F-1BE2A2414B06}" dt="2023-01-31T11:06:43.209" v="1068" actId="20577"/>
      <pc:docMkLst>
        <pc:docMk/>
      </pc:docMkLst>
      <pc:sldChg chg="modSp mod">
        <pc:chgData name="Trevor Peartree" userId="feb4ce51217ce7ea" providerId="LiveId" clId="{DD17D372-FE92-41A2-B39F-1BE2A2414B06}" dt="2023-01-31T11:06:43.209" v="1068" actId="20577"/>
        <pc:sldMkLst>
          <pc:docMk/>
          <pc:sldMk cId="3167172060" sldId="258"/>
        </pc:sldMkLst>
        <pc:spChg chg="mod">
          <ac:chgData name="Trevor Peartree" userId="feb4ce51217ce7ea" providerId="LiveId" clId="{DD17D372-FE92-41A2-B39F-1BE2A2414B06}" dt="2023-01-31T11:06:43.209" v="1068" actId="20577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Trevor Peartree" userId="feb4ce51217ce7ea" providerId="LiveId" clId="{DD17D372-FE92-41A2-B39F-1BE2A2414B06}" dt="2023-01-31T11:06:12.321" v="1040" actId="20577"/>
          <ac:spMkLst>
            <pc:docMk/>
            <pc:sldMk cId="3167172060" sldId="258"/>
            <ac:spMk id="5" creationId="{C1FDEC25-F33F-4868-1A22-A6815336C71E}"/>
          </ac:spMkLst>
        </pc:spChg>
      </pc:sldChg>
      <pc:sldChg chg="modSp add mod">
        <pc:chgData name="Trevor Peartree" userId="feb4ce51217ce7ea" providerId="LiveId" clId="{DD17D372-FE92-41A2-B39F-1BE2A2414B06}" dt="2023-01-26T16:27:14.826" v="911" actId="1076"/>
        <pc:sldMkLst>
          <pc:docMk/>
          <pc:sldMk cId="0" sldId="403"/>
        </pc:sldMkLst>
        <pc:spChg chg="mod">
          <ac:chgData name="Trevor Peartree" userId="feb4ce51217ce7ea" providerId="LiveId" clId="{DD17D372-FE92-41A2-B39F-1BE2A2414B06}" dt="2023-01-26T16:27:14.826" v="911" actId="1076"/>
          <ac:spMkLst>
            <pc:docMk/>
            <pc:sldMk cId="0" sldId="403"/>
            <ac:spMk id="36866" creationId="{EC079EBB-5629-4923-BC77-7784C03EF6FC}"/>
          </ac:spMkLst>
        </pc:spChg>
      </pc:sldChg>
      <pc:sldChg chg="modSp add mod">
        <pc:chgData name="Trevor Peartree" userId="feb4ce51217ce7ea" providerId="LiveId" clId="{DD17D372-FE92-41A2-B39F-1BE2A2414B06}" dt="2023-01-26T16:28:04.500" v="919" actId="20577"/>
        <pc:sldMkLst>
          <pc:docMk/>
          <pc:sldMk cId="0" sldId="416"/>
        </pc:sldMkLst>
        <pc:spChg chg="mod">
          <ac:chgData name="Trevor Peartree" userId="feb4ce51217ce7ea" providerId="LiveId" clId="{DD17D372-FE92-41A2-B39F-1BE2A2414B06}" dt="2023-01-26T16:28:04.500" v="919" actId="20577"/>
          <ac:spMkLst>
            <pc:docMk/>
            <pc:sldMk cId="0" sldId="416"/>
            <ac:spMk id="37890" creationId="{3B075050-69BF-4B2D-A6A9-4BA197E878C4}"/>
          </ac:spMkLst>
        </pc:spChg>
      </pc:sldChg>
      <pc:sldChg chg="modSp add mod">
        <pc:chgData name="Trevor Peartree" userId="feb4ce51217ce7ea" providerId="LiveId" clId="{DD17D372-FE92-41A2-B39F-1BE2A2414B06}" dt="2023-01-26T16:29:19.012" v="931" actId="1076"/>
        <pc:sldMkLst>
          <pc:docMk/>
          <pc:sldMk cId="0" sldId="417"/>
        </pc:sldMkLst>
        <pc:spChg chg="mod">
          <ac:chgData name="Trevor Peartree" userId="feb4ce51217ce7ea" providerId="LiveId" clId="{DD17D372-FE92-41A2-B39F-1BE2A2414B06}" dt="2023-01-26T16:29:19.012" v="931" actId="1076"/>
          <ac:spMkLst>
            <pc:docMk/>
            <pc:sldMk cId="0" sldId="417"/>
            <ac:spMk id="38914" creationId="{BD65CEC5-CF60-40D4-93A7-7055B6320E2B}"/>
          </ac:spMkLst>
        </pc:spChg>
        <pc:spChg chg="mod">
          <ac:chgData name="Trevor Peartree" userId="feb4ce51217ce7ea" providerId="LiveId" clId="{DD17D372-FE92-41A2-B39F-1BE2A2414B06}" dt="2023-01-26T16:29:14.056" v="930" actId="1076"/>
          <ac:spMkLst>
            <pc:docMk/>
            <pc:sldMk cId="0" sldId="417"/>
            <ac:spMk id="38915" creationId="{39A8B92D-DF30-4120-92A6-E3BB2AFCECA5}"/>
          </ac:spMkLst>
        </pc:spChg>
      </pc:sldChg>
      <pc:sldChg chg="modSp add mod">
        <pc:chgData name="Trevor Peartree" userId="feb4ce51217ce7ea" providerId="LiveId" clId="{DD17D372-FE92-41A2-B39F-1BE2A2414B06}" dt="2023-01-26T15:36:58.584" v="873" actId="1036"/>
        <pc:sldMkLst>
          <pc:docMk/>
          <pc:sldMk cId="0" sldId="586"/>
        </pc:sldMkLst>
        <pc:spChg chg="mod">
          <ac:chgData name="Trevor Peartree" userId="feb4ce51217ce7ea" providerId="LiveId" clId="{DD17D372-FE92-41A2-B39F-1BE2A2414B06}" dt="2023-01-26T15:36:58.584" v="873" actId="1036"/>
          <ac:spMkLst>
            <pc:docMk/>
            <pc:sldMk cId="0" sldId="586"/>
            <ac:spMk id="81" creationId="{00000000-0000-0000-0000-000000000000}"/>
          </ac:spMkLst>
        </pc:spChg>
      </pc:sldChg>
      <pc:sldChg chg="modSp add mod">
        <pc:chgData name="Trevor Peartree" userId="feb4ce51217ce7ea" providerId="LiveId" clId="{DD17D372-FE92-41A2-B39F-1BE2A2414B06}" dt="2023-01-26T15:37:32.985" v="878" actId="1076"/>
        <pc:sldMkLst>
          <pc:docMk/>
          <pc:sldMk cId="0" sldId="587"/>
        </pc:sldMkLst>
        <pc:spChg chg="mod">
          <ac:chgData name="Trevor Peartree" userId="feb4ce51217ce7ea" providerId="LiveId" clId="{DD17D372-FE92-41A2-B39F-1BE2A2414B06}" dt="2023-01-26T15:37:32.985" v="878" actId="1076"/>
          <ac:spMkLst>
            <pc:docMk/>
            <pc:sldMk cId="0" sldId="587"/>
            <ac:spMk id="82" creationId="{00000000-0000-0000-0000-000000000000}"/>
          </ac:spMkLst>
        </pc:spChg>
      </pc:sldChg>
      <pc:sldChg chg="modSp add mod">
        <pc:chgData name="Trevor Peartree" userId="feb4ce51217ce7ea" providerId="LiveId" clId="{DD17D372-FE92-41A2-B39F-1BE2A2414B06}" dt="2023-01-26T15:37:57.842" v="884" actId="1076"/>
        <pc:sldMkLst>
          <pc:docMk/>
          <pc:sldMk cId="0" sldId="588"/>
        </pc:sldMkLst>
        <pc:spChg chg="mod">
          <ac:chgData name="Trevor Peartree" userId="feb4ce51217ce7ea" providerId="LiveId" clId="{DD17D372-FE92-41A2-B39F-1BE2A2414B06}" dt="2023-01-26T15:37:57.842" v="884" actId="1076"/>
          <ac:spMkLst>
            <pc:docMk/>
            <pc:sldMk cId="0" sldId="588"/>
            <ac:spMk id="83" creationId="{00000000-0000-0000-0000-000000000000}"/>
          </ac:spMkLst>
        </pc:spChg>
      </pc:sldChg>
      <pc:sldChg chg="modSp add mod">
        <pc:chgData name="Trevor Peartree" userId="feb4ce51217ce7ea" providerId="LiveId" clId="{DD17D372-FE92-41A2-B39F-1BE2A2414B06}" dt="2023-01-26T15:38:19.636" v="888" actId="1076"/>
        <pc:sldMkLst>
          <pc:docMk/>
          <pc:sldMk cId="0" sldId="589"/>
        </pc:sldMkLst>
        <pc:spChg chg="mod">
          <ac:chgData name="Trevor Peartree" userId="feb4ce51217ce7ea" providerId="LiveId" clId="{DD17D372-FE92-41A2-B39F-1BE2A2414B06}" dt="2023-01-26T15:38:19.636" v="888" actId="1076"/>
          <ac:spMkLst>
            <pc:docMk/>
            <pc:sldMk cId="0" sldId="589"/>
            <ac:spMk id="84" creationId="{00000000-0000-0000-0000-000000000000}"/>
          </ac:spMkLst>
        </pc:spChg>
      </pc:sldChg>
      <pc:sldChg chg="modSp add mod">
        <pc:chgData name="Trevor Peartree" userId="feb4ce51217ce7ea" providerId="LiveId" clId="{DD17D372-FE92-41A2-B39F-1BE2A2414B06}" dt="2023-01-26T15:38:35.998" v="891" actId="1076"/>
        <pc:sldMkLst>
          <pc:docMk/>
          <pc:sldMk cId="0" sldId="590"/>
        </pc:sldMkLst>
        <pc:spChg chg="mod">
          <ac:chgData name="Trevor Peartree" userId="feb4ce51217ce7ea" providerId="LiveId" clId="{DD17D372-FE92-41A2-B39F-1BE2A2414B06}" dt="2023-01-26T15:38:35.998" v="891" actId="1076"/>
          <ac:spMkLst>
            <pc:docMk/>
            <pc:sldMk cId="0" sldId="590"/>
            <ac:spMk id="85" creationId="{00000000-0000-0000-0000-000000000000}"/>
          </ac:spMkLst>
        </pc:spChg>
      </pc:sldChg>
      <pc:sldChg chg="modSp mod">
        <pc:chgData name="Trevor Peartree" userId="feb4ce51217ce7ea" providerId="LiveId" clId="{DD17D372-FE92-41A2-B39F-1BE2A2414B06}" dt="2023-01-26T13:05:28.731" v="103" actId="20577"/>
        <pc:sldMkLst>
          <pc:docMk/>
          <pc:sldMk cId="4176836570" sldId="1066"/>
        </pc:sldMkLst>
        <pc:spChg chg="mod">
          <ac:chgData name="Trevor Peartree" userId="feb4ce51217ce7ea" providerId="LiveId" clId="{DD17D372-FE92-41A2-B39F-1BE2A2414B06}" dt="2023-01-26T13:04:35.786" v="24" actId="20577"/>
          <ac:spMkLst>
            <pc:docMk/>
            <pc:sldMk cId="4176836570" sldId="1066"/>
            <ac:spMk id="2" creationId="{DF22E6EA-9C46-54CA-C7C4-61E5AACB970F}"/>
          </ac:spMkLst>
        </pc:spChg>
        <pc:spChg chg="mod">
          <ac:chgData name="Trevor Peartree" userId="feb4ce51217ce7ea" providerId="LiveId" clId="{DD17D372-FE92-41A2-B39F-1BE2A2414B06}" dt="2023-01-26T13:05:28.731" v="103" actId="20577"/>
          <ac:spMkLst>
            <pc:docMk/>
            <pc:sldMk cId="4176836570" sldId="1066"/>
            <ac:spMk id="7" creationId="{8C57A12D-6DDB-5D20-115F-50F57B660ED7}"/>
          </ac:spMkLst>
        </pc:spChg>
      </pc:sldChg>
      <pc:sldChg chg="modSp mod">
        <pc:chgData name="Trevor Peartree" userId="feb4ce51217ce7ea" providerId="LiveId" clId="{DD17D372-FE92-41A2-B39F-1BE2A2414B06}" dt="2023-01-26T15:57:57.445" v="898" actId="20577"/>
        <pc:sldMkLst>
          <pc:docMk/>
          <pc:sldMk cId="2304380969" sldId="1086"/>
        </pc:sldMkLst>
        <pc:spChg chg="mod">
          <ac:chgData name="Trevor Peartree" userId="feb4ce51217ce7ea" providerId="LiveId" clId="{DD17D372-FE92-41A2-B39F-1BE2A2414B06}" dt="2023-01-26T15:57:57.445" v="898" actId="20577"/>
          <ac:spMkLst>
            <pc:docMk/>
            <pc:sldMk cId="2304380969" sldId="1086"/>
            <ac:spMk id="3" creationId="{7817AED8-6CDB-9CCD-9147-D93BD71915AD}"/>
          </ac:spMkLst>
        </pc:spChg>
      </pc:sldChg>
      <pc:sldChg chg="modSp mod">
        <pc:chgData name="Trevor Peartree" userId="feb4ce51217ce7ea" providerId="LiveId" clId="{DD17D372-FE92-41A2-B39F-1BE2A2414B06}" dt="2023-01-26T14:40:11.070" v="783" actId="27636"/>
        <pc:sldMkLst>
          <pc:docMk/>
          <pc:sldMk cId="3359449021" sldId="1087"/>
        </pc:sldMkLst>
        <pc:spChg chg="mod">
          <ac:chgData name="Trevor Peartree" userId="feb4ce51217ce7ea" providerId="LiveId" clId="{DD17D372-FE92-41A2-B39F-1BE2A2414B06}" dt="2023-01-26T14:40:11.070" v="783" actId="27636"/>
          <ac:spMkLst>
            <pc:docMk/>
            <pc:sldMk cId="3359449021" sldId="1087"/>
            <ac:spMk id="3" creationId="{37846BE1-EA6C-A0DE-E7B4-401649786642}"/>
          </ac:spMkLst>
        </pc:spChg>
      </pc:sldChg>
      <pc:sldChg chg="modSp mod">
        <pc:chgData name="Trevor Peartree" userId="feb4ce51217ce7ea" providerId="LiveId" clId="{DD17D372-FE92-41A2-B39F-1BE2A2414B06}" dt="2023-01-26T13:53:06.003" v="305" actId="14100"/>
        <pc:sldMkLst>
          <pc:docMk/>
          <pc:sldMk cId="2555914948" sldId="1097"/>
        </pc:sldMkLst>
        <pc:spChg chg="mod">
          <ac:chgData name="Trevor Peartree" userId="feb4ce51217ce7ea" providerId="LiveId" clId="{DD17D372-FE92-41A2-B39F-1BE2A2414B06}" dt="2023-01-26T13:53:06.003" v="305" actId="14100"/>
          <ac:spMkLst>
            <pc:docMk/>
            <pc:sldMk cId="2555914948" sldId="1097"/>
            <ac:spMk id="3" creationId="{D72EBD7F-4AD7-BA77-5FB6-4B0142D78605}"/>
          </ac:spMkLst>
        </pc:spChg>
      </pc:sldChg>
      <pc:sldChg chg="modSp mod">
        <pc:chgData name="Trevor Peartree" userId="feb4ce51217ce7ea" providerId="LiveId" clId="{DD17D372-FE92-41A2-B39F-1BE2A2414B06}" dt="2023-01-26T14:04:13.991" v="349" actId="1076"/>
        <pc:sldMkLst>
          <pc:docMk/>
          <pc:sldMk cId="2070923110" sldId="1098"/>
        </pc:sldMkLst>
        <pc:spChg chg="mod">
          <ac:chgData name="Trevor Peartree" userId="feb4ce51217ce7ea" providerId="LiveId" clId="{DD17D372-FE92-41A2-B39F-1BE2A2414B06}" dt="2023-01-26T14:01:46.126" v="311" actId="20577"/>
          <ac:spMkLst>
            <pc:docMk/>
            <pc:sldMk cId="2070923110" sldId="1098"/>
            <ac:spMk id="4" creationId="{9B861142-7FB4-AE01-6D46-E5BFFEEB46DD}"/>
          </ac:spMkLst>
        </pc:spChg>
        <pc:spChg chg="mod">
          <ac:chgData name="Trevor Peartree" userId="feb4ce51217ce7ea" providerId="LiveId" clId="{DD17D372-FE92-41A2-B39F-1BE2A2414B06}" dt="2023-01-26T14:04:13.991" v="349" actId="1076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Trevor Peartree" userId="feb4ce51217ce7ea" providerId="LiveId" clId="{DD17D372-FE92-41A2-B39F-1BE2A2414B06}" dt="2023-01-26T14:03:39.227" v="343" actId="20577"/>
          <ac:spMkLst>
            <pc:docMk/>
            <pc:sldMk cId="2070923110" sldId="1098"/>
            <ac:spMk id="8" creationId="{CA9CA950-FEC1-926A-3027-CB25B9AAE534}"/>
          </ac:spMkLst>
        </pc:spChg>
      </pc:sldChg>
      <pc:sldChg chg="modSp mod">
        <pc:chgData name="Trevor Peartree" userId="feb4ce51217ce7ea" providerId="LiveId" clId="{DD17D372-FE92-41A2-B39F-1BE2A2414B06}" dt="2023-01-26T14:07:08.163" v="388" actId="20577"/>
        <pc:sldMkLst>
          <pc:docMk/>
          <pc:sldMk cId="1470877450" sldId="1104"/>
        </pc:sldMkLst>
        <pc:spChg chg="mod">
          <ac:chgData name="Trevor Peartree" userId="feb4ce51217ce7ea" providerId="LiveId" clId="{DD17D372-FE92-41A2-B39F-1BE2A2414B06}" dt="2023-01-26T14:07:08.163" v="388" actId="20577"/>
          <ac:spMkLst>
            <pc:docMk/>
            <pc:sldMk cId="1470877450" sldId="1104"/>
            <ac:spMk id="2" creationId="{CDC181BB-F07C-4483-D459-8C6D8B17E914}"/>
          </ac:spMkLst>
        </pc:spChg>
      </pc:sldChg>
      <pc:sldChg chg="modSp mod">
        <pc:chgData name="Trevor Peartree" userId="feb4ce51217ce7ea" providerId="LiveId" clId="{DD17D372-FE92-41A2-B39F-1BE2A2414B06}" dt="2023-01-26T13:08:14.855" v="241" actId="1076"/>
        <pc:sldMkLst>
          <pc:docMk/>
          <pc:sldMk cId="2876352025" sldId="1106"/>
        </pc:sldMkLst>
        <pc:spChg chg="mod">
          <ac:chgData name="Trevor Peartree" userId="feb4ce51217ce7ea" providerId="LiveId" clId="{DD17D372-FE92-41A2-B39F-1BE2A2414B06}" dt="2023-01-26T13:07:16.817" v="177" actId="20577"/>
          <ac:spMkLst>
            <pc:docMk/>
            <pc:sldMk cId="2876352025" sldId="1106"/>
            <ac:spMk id="2" creationId="{DF22E6EA-9C46-54CA-C7C4-61E5AACB970F}"/>
          </ac:spMkLst>
        </pc:spChg>
        <pc:spChg chg="mod">
          <ac:chgData name="Trevor Peartree" userId="feb4ce51217ce7ea" providerId="LiveId" clId="{DD17D372-FE92-41A2-B39F-1BE2A2414B06}" dt="2023-01-26T13:08:14.855" v="241" actId="1076"/>
          <ac:spMkLst>
            <pc:docMk/>
            <pc:sldMk cId="2876352025" sldId="1106"/>
            <ac:spMk id="7" creationId="{8C57A12D-6DDB-5D20-115F-50F57B660ED7}"/>
          </ac:spMkLst>
        </pc:spChg>
      </pc:sldChg>
      <pc:sldChg chg="del">
        <pc:chgData name="Trevor Peartree" userId="feb4ce51217ce7ea" providerId="LiveId" clId="{DD17D372-FE92-41A2-B39F-1BE2A2414B06}" dt="2023-01-29T09:32:05.814" v="957" actId="2696"/>
        <pc:sldMkLst>
          <pc:docMk/>
          <pc:sldMk cId="2436431684" sldId="1119"/>
        </pc:sldMkLst>
      </pc:sldChg>
      <pc:sldChg chg="add">
        <pc:chgData name="Trevor Peartree" userId="feb4ce51217ce7ea" providerId="LiveId" clId="{DD17D372-FE92-41A2-B39F-1BE2A2414B06}" dt="2023-01-29T09:32:11.503" v="958"/>
        <pc:sldMkLst>
          <pc:docMk/>
          <pc:sldMk cId="3911989267" sldId="1119"/>
        </pc:sldMkLst>
      </pc:sldChg>
      <pc:sldChg chg="add">
        <pc:chgData name="Trevor Peartree" userId="feb4ce51217ce7ea" providerId="LiveId" clId="{DD17D372-FE92-41A2-B39F-1BE2A2414B06}" dt="2023-01-29T09:28:55.115" v="956"/>
        <pc:sldMkLst>
          <pc:docMk/>
          <pc:sldMk cId="305213087" sldId="1120"/>
        </pc:sldMkLst>
      </pc:sldChg>
      <pc:sldChg chg="add">
        <pc:chgData name="Trevor Peartree" userId="feb4ce51217ce7ea" providerId="LiveId" clId="{DD17D372-FE92-41A2-B39F-1BE2A2414B06}" dt="2023-01-29T09:28:55.115" v="956"/>
        <pc:sldMkLst>
          <pc:docMk/>
          <pc:sldMk cId="2605554978" sldId="1121"/>
        </pc:sldMkLst>
      </pc:sldChg>
      <pc:sldChg chg="modSp mod">
        <pc:chgData name="Trevor Peartree" userId="feb4ce51217ce7ea" providerId="LiveId" clId="{DD17D372-FE92-41A2-B39F-1BE2A2414B06}" dt="2023-01-26T14:11:19.869" v="407" actId="27636"/>
        <pc:sldMkLst>
          <pc:docMk/>
          <pc:sldMk cId="1938083950" sldId="1124"/>
        </pc:sldMkLst>
        <pc:spChg chg="mod">
          <ac:chgData name="Trevor Peartree" userId="feb4ce51217ce7ea" providerId="LiveId" clId="{DD17D372-FE92-41A2-B39F-1BE2A2414B06}" dt="2023-01-26T14:11:19.869" v="407" actId="27636"/>
          <ac:spMkLst>
            <pc:docMk/>
            <pc:sldMk cId="1938083950" sldId="1124"/>
            <ac:spMk id="2" creationId="{A77F72D1-28B3-E778-3639-12D5D58238BA}"/>
          </ac:spMkLst>
        </pc:spChg>
      </pc:sldChg>
      <pc:sldChg chg="modSp mod">
        <pc:chgData name="Trevor Peartree" userId="feb4ce51217ce7ea" providerId="LiveId" clId="{DD17D372-FE92-41A2-B39F-1BE2A2414B06}" dt="2023-01-26T13:09:07.080" v="291" actId="20577"/>
        <pc:sldMkLst>
          <pc:docMk/>
          <pc:sldMk cId="968291329" sldId="1126"/>
        </pc:sldMkLst>
        <pc:spChg chg="mod">
          <ac:chgData name="Trevor Peartree" userId="feb4ce51217ce7ea" providerId="LiveId" clId="{DD17D372-FE92-41A2-B39F-1BE2A2414B06}" dt="2023-01-26T13:08:42.530" v="247" actId="20577"/>
          <ac:spMkLst>
            <pc:docMk/>
            <pc:sldMk cId="968291329" sldId="1126"/>
            <ac:spMk id="2" creationId="{DF22E6EA-9C46-54CA-C7C4-61E5AACB970F}"/>
          </ac:spMkLst>
        </pc:spChg>
        <pc:spChg chg="mod">
          <ac:chgData name="Trevor Peartree" userId="feb4ce51217ce7ea" providerId="LiveId" clId="{DD17D372-FE92-41A2-B39F-1BE2A2414B06}" dt="2023-01-26T13:09:07.080" v="291" actId="20577"/>
          <ac:spMkLst>
            <pc:docMk/>
            <pc:sldMk cId="968291329" sldId="1126"/>
            <ac:spMk id="7" creationId="{8C57A12D-6DDB-5D20-115F-50F57B660ED7}"/>
          </ac:spMkLst>
        </pc:spChg>
      </pc:sldChg>
      <pc:sldChg chg="modSp mod">
        <pc:chgData name="Trevor Peartree" userId="feb4ce51217ce7ea" providerId="LiveId" clId="{DD17D372-FE92-41A2-B39F-1BE2A2414B06}" dt="2023-01-26T14:12:37.586" v="419" actId="20577"/>
        <pc:sldMkLst>
          <pc:docMk/>
          <pc:sldMk cId="3005069420" sldId="1127"/>
        </pc:sldMkLst>
        <pc:spChg chg="mod">
          <ac:chgData name="Trevor Peartree" userId="feb4ce51217ce7ea" providerId="LiveId" clId="{DD17D372-FE92-41A2-B39F-1BE2A2414B06}" dt="2023-01-26T14:12:37.586" v="419" actId="20577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Trevor Peartree" userId="feb4ce51217ce7ea" providerId="LiveId" clId="{DD17D372-FE92-41A2-B39F-1BE2A2414B06}" dt="2023-01-26T14:12:28.052" v="413" actId="20577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Trevor Peartree" userId="feb4ce51217ce7ea" providerId="LiveId" clId="{DD17D372-FE92-41A2-B39F-1BE2A2414B06}" dt="2023-01-26T14:13:37.989" v="421" actId="1076"/>
        <pc:sldMkLst>
          <pc:docMk/>
          <pc:sldMk cId="2533921312" sldId="1129"/>
        </pc:sldMkLst>
        <pc:spChg chg="mod">
          <ac:chgData name="Trevor Peartree" userId="feb4ce51217ce7ea" providerId="LiveId" clId="{DD17D372-FE92-41A2-B39F-1BE2A2414B06}" dt="2023-01-26T14:13:37.989" v="421" actId="1076"/>
          <ac:spMkLst>
            <pc:docMk/>
            <pc:sldMk cId="2533921312" sldId="1129"/>
            <ac:spMk id="6" creationId="{F7FF1D4D-A2BE-39FC-F6EB-829977C91EA1}"/>
          </ac:spMkLst>
        </pc:spChg>
      </pc:sldChg>
      <pc:sldChg chg="modSp mod">
        <pc:chgData name="Trevor Peartree" userId="feb4ce51217ce7ea" providerId="LiveId" clId="{DD17D372-FE92-41A2-B39F-1BE2A2414B06}" dt="2023-01-26T14:28:18.826" v="537" actId="14100"/>
        <pc:sldMkLst>
          <pc:docMk/>
          <pc:sldMk cId="562915634" sldId="1130"/>
        </pc:sldMkLst>
        <pc:spChg chg="mod">
          <ac:chgData name="Trevor Peartree" userId="feb4ce51217ce7ea" providerId="LiveId" clId="{DD17D372-FE92-41A2-B39F-1BE2A2414B06}" dt="2023-01-26T14:28:18.826" v="537" actId="14100"/>
          <ac:spMkLst>
            <pc:docMk/>
            <pc:sldMk cId="562915634" sldId="1130"/>
            <ac:spMk id="2" creationId="{7FA8ACC9-62E6-BADB-5ACE-59A8AD9FF89C}"/>
          </ac:spMkLst>
        </pc:spChg>
        <pc:spChg chg="mod">
          <ac:chgData name="Trevor Peartree" userId="feb4ce51217ce7ea" providerId="LiveId" clId="{DD17D372-FE92-41A2-B39F-1BE2A2414B06}" dt="2023-01-26T14:25:40.236" v="511" actId="255"/>
          <ac:spMkLst>
            <pc:docMk/>
            <pc:sldMk cId="562915634" sldId="1130"/>
            <ac:spMk id="3" creationId="{C97F7ED6-ED53-A28C-E220-C379124F3FAE}"/>
          </ac:spMkLst>
        </pc:spChg>
        <pc:spChg chg="mod">
          <ac:chgData name="Trevor Peartree" userId="feb4ce51217ce7ea" providerId="LiveId" clId="{DD17D372-FE92-41A2-B39F-1BE2A2414B06}" dt="2023-01-26T14:25:21.571" v="510" actId="1076"/>
          <ac:spMkLst>
            <pc:docMk/>
            <pc:sldMk cId="562915634" sldId="1130"/>
            <ac:spMk id="4" creationId="{D2CCD5C3-B784-B2E0-4A4B-5A6D7C515A3D}"/>
          </ac:spMkLst>
        </pc:spChg>
      </pc:sldChg>
      <pc:sldChg chg="addSp modSp mod">
        <pc:chgData name="Trevor Peartree" userId="feb4ce51217ce7ea" providerId="LiveId" clId="{DD17D372-FE92-41A2-B39F-1BE2A2414B06}" dt="2023-01-29T09:02:24.334" v="955" actId="255"/>
        <pc:sldMkLst>
          <pc:docMk/>
          <pc:sldMk cId="921993663" sldId="1131"/>
        </pc:sldMkLst>
        <pc:spChg chg="mod">
          <ac:chgData name="Trevor Peartree" userId="feb4ce51217ce7ea" providerId="LiveId" clId="{DD17D372-FE92-41A2-B39F-1BE2A2414B06}" dt="2023-01-26T14:29:18.394" v="562" actId="20577"/>
          <ac:spMkLst>
            <pc:docMk/>
            <pc:sldMk cId="921993663" sldId="1131"/>
            <ac:spMk id="2" creationId="{8EF1B178-E370-AAFB-B5B8-5CF51DDFF691}"/>
          </ac:spMkLst>
        </pc:spChg>
        <pc:spChg chg="add mod">
          <ac:chgData name="Trevor Peartree" userId="feb4ce51217ce7ea" providerId="LiveId" clId="{DD17D372-FE92-41A2-B39F-1BE2A2414B06}" dt="2023-01-29T09:02:24.334" v="955" actId="255"/>
          <ac:spMkLst>
            <pc:docMk/>
            <pc:sldMk cId="921993663" sldId="1131"/>
            <ac:spMk id="5" creationId="{183D5786-7AC2-65C0-B418-1B388321FD7A}"/>
          </ac:spMkLst>
        </pc:spChg>
      </pc:sldChg>
      <pc:sldChg chg="modSp mod">
        <pc:chgData name="Trevor Peartree" userId="feb4ce51217ce7ea" providerId="LiveId" clId="{DD17D372-FE92-41A2-B39F-1BE2A2414B06}" dt="2023-01-26T14:29:51.792" v="563" actId="6549"/>
        <pc:sldMkLst>
          <pc:docMk/>
          <pc:sldMk cId="2247081688" sldId="1132"/>
        </pc:sldMkLst>
        <pc:spChg chg="mod">
          <ac:chgData name="Trevor Peartree" userId="feb4ce51217ce7ea" providerId="LiveId" clId="{DD17D372-FE92-41A2-B39F-1BE2A2414B06}" dt="2023-01-26T14:29:51.792" v="563" actId="6549"/>
          <ac:spMkLst>
            <pc:docMk/>
            <pc:sldMk cId="2247081688" sldId="1132"/>
            <ac:spMk id="2" creationId="{B3E3037A-FBCB-4754-6B5F-F4B2B7309356}"/>
          </ac:spMkLst>
        </pc:spChg>
      </pc:sldChg>
      <pc:sldChg chg="modSp mod">
        <pc:chgData name="Trevor Peartree" userId="feb4ce51217ce7ea" providerId="LiveId" clId="{DD17D372-FE92-41A2-B39F-1BE2A2414B06}" dt="2023-01-26T14:31:36.134" v="597" actId="1076"/>
        <pc:sldMkLst>
          <pc:docMk/>
          <pc:sldMk cId="2059999110" sldId="1133"/>
        </pc:sldMkLst>
        <pc:spChg chg="mod">
          <ac:chgData name="Trevor Peartree" userId="feb4ce51217ce7ea" providerId="LiveId" clId="{DD17D372-FE92-41A2-B39F-1BE2A2414B06}" dt="2023-01-26T14:31:29.561" v="596" actId="255"/>
          <ac:spMkLst>
            <pc:docMk/>
            <pc:sldMk cId="2059999110" sldId="1133"/>
            <ac:spMk id="2" creationId="{63BD8D47-1A94-4FAA-CDA6-D7EB0B584A98}"/>
          </ac:spMkLst>
        </pc:spChg>
        <pc:spChg chg="mod">
          <ac:chgData name="Trevor Peartree" userId="feb4ce51217ce7ea" providerId="LiveId" clId="{DD17D372-FE92-41A2-B39F-1BE2A2414B06}" dt="2023-01-26T14:31:36.134" v="597" actId="1076"/>
          <ac:spMkLst>
            <pc:docMk/>
            <pc:sldMk cId="2059999110" sldId="1133"/>
            <ac:spMk id="3" creationId="{CFDF689F-F570-9065-66D9-E9C71A665AAF}"/>
          </ac:spMkLst>
        </pc:spChg>
      </pc:sldChg>
      <pc:sldChg chg="modSp mod">
        <pc:chgData name="Trevor Peartree" userId="feb4ce51217ce7ea" providerId="LiveId" clId="{DD17D372-FE92-41A2-B39F-1BE2A2414B06}" dt="2023-01-26T14:35:27.336" v="673" actId="1076"/>
        <pc:sldMkLst>
          <pc:docMk/>
          <pc:sldMk cId="3101838883" sldId="1134"/>
        </pc:sldMkLst>
        <pc:spChg chg="mod">
          <ac:chgData name="Trevor Peartree" userId="feb4ce51217ce7ea" providerId="LiveId" clId="{DD17D372-FE92-41A2-B39F-1BE2A2414B06}" dt="2023-01-26T14:35:27.336" v="673" actId="1076"/>
          <ac:spMkLst>
            <pc:docMk/>
            <pc:sldMk cId="3101838883" sldId="1134"/>
            <ac:spMk id="3" creationId="{37846BE1-EA6C-A0DE-E7B4-401649786642}"/>
          </ac:spMkLst>
        </pc:spChg>
      </pc:sldChg>
      <pc:sldChg chg="modSp mod">
        <pc:chgData name="Trevor Peartree" userId="feb4ce51217ce7ea" providerId="LiveId" clId="{DD17D372-FE92-41A2-B39F-1BE2A2414B06}" dt="2023-01-26T13:52:34.394" v="301" actId="1035"/>
        <pc:sldMkLst>
          <pc:docMk/>
          <pc:sldMk cId="1661132470" sldId="1144"/>
        </pc:sldMkLst>
        <pc:spChg chg="mod">
          <ac:chgData name="Trevor Peartree" userId="feb4ce51217ce7ea" providerId="LiveId" clId="{DD17D372-FE92-41A2-B39F-1BE2A2414B06}" dt="2023-01-26T13:52:34.394" v="301" actId="1035"/>
          <ac:spMkLst>
            <pc:docMk/>
            <pc:sldMk cId="1661132470" sldId="1144"/>
            <ac:spMk id="2" creationId="{1B53F02C-F024-555A-57C7-F2CFB8F83633}"/>
          </ac:spMkLst>
        </pc:spChg>
      </pc:sldChg>
      <pc:sldChg chg="modSp mod">
        <pc:chgData name="Trevor Peartree" userId="feb4ce51217ce7ea" providerId="LiveId" clId="{DD17D372-FE92-41A2-B39F-1BE2A2414B06}" dt="2023-01-26T14:08:25.205" v="390" actId="14100"/>
        <pc:sldMkLst>
          <pc:docMk/>
          <pc:sldMk cId="497715097" sldId="1159"/>
        </pc:sldMkLst>
        <pc:picChg chg="mod">
          <ac:chgData name="Trevor Peartree" userId="feb4ce51217ce7ea" providerId="LiveId" clId="{DD17D372-FE92-41A2-B39F-1BE2A2414B06}" dt="2023-01-26T14:08:25.205" v="390" actId="14100"/>
          <ac:picMkLst>
            <pc:docMk/>
            <pc:sldMk cId="497715097" sldId="1159"/>
            <ac:picMk id="8" creationId="{29D1988E-9A98-A2CA-D6C8-947A133CCD7D}"/>
          </ac:picMkLst>
        </pc:picChg>
      </pc:sldChg>
      <pc:sldChg chg="add">
        <pc:chgData name="Trevor Peartree" userId="feb4ce51217ce7ea" providerId="LiveId" clId="{DD17D372-FE92-41A2-B39F-1BE2A2414B06}" dt="2023-01-29T09:28:55.115" v="956"/>
        <pc:sldMkLst>
          <pc:docMk/>
          <pc:sldMk cId="2760956295" sldId="1161"/>
        </pc:sldMkLst>
      </pc:sldChg>
      <pc:sldChg chg="del">
        <pc:chgData name="Trevor Peartree" userId="feb4ce51217ce7ea" providerId="LiveId" clId="{DD17D372-FE92-41A2-B39F-1BE2A2414B06}" dt="2023-01-26T14:59:26.812" v="789" actId="2696"/>
        <pc:sldMkLst>
          <pc:docMk/>
          <pc:sldMk cId="3687916824" sldId="1162"/>
        </pc:sldMkLst>
      </pc:sldChg>
      <pc:sldChg chg="del">
        <pc:chgData name="Trevor Peartree" userId="feb4ce51217ce7ea" providerId="LiveId" clId="{DD17D372-FE92-41A2-B39F-1BE2A2414B06}" dt="2023-01-26T15:34:20.410" v="867" actId="2696"/>
        <pc:sldMkLst>
          <pc:docMk/>
          <pc:sldMk cId="3362942286" sldId="1306"/>
        </pc:sldMkLst>
      </pc:sldChg>
      <pc:sldChg chg="del">
        <pc:chgData name="Trevor Peartree" userId="feb4ce51217ce7ea" providerId="LiveId" clId="{DD17D372-FE92-41A2-B39F-1BE2A2414B06}" dt="2023-01-26T14:58:24.470" v="788" actId="2696"/>
        <pc:sldMkLst>
          <pc:docMk/>
          <pc:sldMk cId="2570765901" sldId="1309"/>
        </pc:sldMkLst>
      </pc:sldChg>
      <pc:sldChg chg="modSp mod">
        <pc:chgData name="Trevor Peartree" userId="feb4ce51217ce7ea" providerId="LiveId" clId="{DD17D372-FE92-41A2-B39F-1BE2A2414B06}" dt="2023-01-26T14:06:17.903" v="380" actId="1076"/>
        <pc:sldMkLst>
          <pc:docMk/>
          <pc:sldMk cId="1101291111" sldId="1370"/>
        </pc:sldMkLst>
        <pc:spChg chg="mod">
          <ac:chgData name="Trevor Peartree" userId="feb4ce51217ce7ea" providerId="LiveId" clId="{DD17D372-FE92-41A2-B39F-1BE2A2414B06}" dt="2023-01-26T14:06:17.903" v="380" actId="1076"/>
          <ac:spMkLst>
            <pc:docMk/>
            <pc:sldMk cId="1101291111" sldId="1370"/>
            <ac:spMk id="2" creationId="{18F79716-9BA6-637B-3001-F909CCE5D764}"/>
          </ac:spMkLst>
        </pc:spChg>
      </pc:sldChg>
      <pc:sldChg chg="modSp mod">
        <pc:chgData name="Trevor Peartree" userId="feb4ce51217ce7ea" providerId="LiveId" clId="{DD17D372-FE92-41A2-B39F-1BE2A2414B06}" dt="2023-01-26T13:06:53.598" v="171" actId="1076"/>
        <pc:sldMkLst>
          <pc:docMk/>
          <pc:sldMk cId="2495555400" sldId="1391"/>
        </pc:sldMkLst>
        <pc:spChg chg="mod">
          <ac:chgData name="Trevor Peartree" userId="feb4ce51217ce7ea" providerId="LiveId" clId="{DD17D372-FE92-41A2-B39F-1BE2A2414B06}" dt="2023-01-26T13:06:01.657" v="109" actId="20577"/>
          <ac:spMkLst>
            <pc:docMk/>
            <pc:sldMk cId="2495555400" sldId="1391"/>
            <ac:spMk id="2" creationId="{DF22E6EA-9C46-54CA-C7C4-61E5AACB970F}"/>
          </ac:spMkLst>
        </pc:spChg>
        <pc:spChg chg="mod">
          <ac:chgData name="Trevor Peartree" userId="feb4ce51217ce7ea" providerId="LiveId" clId="{DD17D372-FE92-41A2-B39F-1BE2A2414B06}" dt="2023-01-26T13:06:53.598" v="171" actId="1076"/>
          <ac:spMkLst>
            <pc:docMk/>
            <pc:sldMk cId="2495555400" sldId="1391"/>
            <ac:spMk id="7" creationId="{8C57A12D-6DDB-5D20-115F-50F57B660ED7}"/>
          </ac:spMkLst>
        </pc:spChg>
      </pc:sldChg>
      <pc:sldChg chg="del ord">
        <pc:chgData name="Trevor Peartree" userId="feb4ce51217ce7ea" providerId="LiveId" clId="{DD17D372-FE92-41A2-B39F-1BE2A2414B06}" dt="2023-01-26T14:56:22.714" v="786" actId="2696"/>
        <pc:sldMkLst>
          <pc:docMk/>
          <pc:sldMk cId="1455675138" sldId="1407"/>
        </pc:sldMkLst>
      </pc:sldChg>
      <pc:sldChg chg="del">
        <pc:chgData name="Trevor Peartree" userId="feb4ce51217ce7ea" providerId="LiveId" clId="{DD17D372-FE92-41A2-B39F-1BE2A2414B06}" dt="2023-01-26T14:56:22.714" v="786" actId="2696"/>
        <pc:sldMkLst>
          <pc:docMk/>
          <pc:sldMk cId="1687551972" sldId="1408"/>
        </pc:sldMkLst>
      </pc:sldChg>
      <pc:sldChg chg="del">
        <pc:chgData name="Trevor Peartree" userId="feb4ce51217ce7ea" providerId="LiveId" clId="{DD17D372-FE92-41A2-B39F-1BE2A2414B06}" dt="2023-01-26T14:56:22.714" v="786" actId="2696"/>
        <pc:sldMkLst>
          <pc:docMk/>
          <pc:sldMk cId="3050690808" sldId="1409"/>
        </pc:sldMkLst>
      </pc:sldChg>
      <pc:sldChg chg="del">
        <pc:chgData name="Trevor Peartree" userId="feb4ce51217ce7ea" providerId="LiveId" clId="{DD17D372-FE92-41A2-B39F-1BE2A2414B06}" dt="2023-01-26T14:56:22.714" v="786" actId="2696"/>
        <pc:sldMkLst>
          <pc:docMk/>
          <pc:sldMk cId="9767828" sldId="1410"/>
        </pc:sldMkLst>
      </pc:sldChg>
      <pc:sldChg chg="del">
        <pc:chgData name="Trevor Peartree" userId="feb4ce51217ce7ea" providerId="LiveId" clId="{DD17D372-FE92-41A2-B39F-1BE2A2414B06}" dt="2023-01-26T15:34:20.410" v="867" actId="2696"/>
        <pc:sldMkLst>
          <pc:docMk/>
          <pc:sldMk cId="597954805" sldId="1411"/>
        </pc:sldMkLst>
      </pc:sldChg>
      <pc:sldChg chg="del">
        <pc:chgData name="Trevor Peartree" userId="feb4ce51217ce7ea" providerId="LiveId" clId="{DD17D372-FE92-41A2-B39F-1BE2A2414B06}" dt="2023-01-26T15:34:20.410" v="867" actId="2696"/>
        <pc:sldMkLst>
          <pc:docMk/>
          <pc:sldMk cId="3632311327" sldId="1412"/>
        </pc:sldMkLst>
      </pc:sldChg>
      <pc:sldChg chg="del">
        <pc:chgData name="Trevor Peartree" userId="feb4ce51217ce7ea" providerId="LiveId" clId="{DD17D372-FE92-41A2-B39F-1BE2A2414B06}" dt="2023-01-26T15:34:20.410" v="867" actId="2696"/>
        <pc:sldMkLst>
          <pc:docMk/>
          <pc:sldMk cId="947781062" sldId="1413"/>
        </pc:sldMkLst>
      </pc:sldChg>
      <pc:sldChg chg="del">
        <pc:chgData name="Trevor Peartree" userId="feb4ce51217ce7ea" providerId="LiveId" clId="{DD17D372-FE92-41A2-B39F-1BE2A2414B06}" dt="2023-01-26T14:57:25.157" v="787" actId="2696"/>
        <pc:sldMkLst>
          <pc:docMk/>
          <pc:sldMk cId="1686947837" sldId="1414"/>
        </pc:sldMkLst>
      </pc:sldChg>
      <pc:sldChg chg="addSp delSp modSp new mod">
        <pc:chgData name="Trevor Peartree" userId="feb4ce51217ce7ea" providerId="LiveId" clId="{DD17D372-FE92-41A2-B39F-1BE2A2414B06}" dt="2023-01-26T15:22:24.639" v="824" actId="1076"/>
        <pc:sldMkLst>
          <pc:docMk/>
          <pc:sldMk cId="2248917422" sldId="1414"/>
        </pc:sldMkLst>
        <pc:spChg chg="add del mod">
          <ac:chgData name="Trevor Peartree" userId="feb4ce51217ce7ea" providerId="LiveId" clId="{DD17D372-FE92-41A2-B39F-1BE2A2414B06}" dt="2023-01-26T15:18:51.518" v="801" actId="478"/>
          <ac:spMkLst>
            <pc:docMk/>
            <pc:sldMk cId="2248917422" sldId="1414"/>
            <ac:spMk id="3" creationId="{58988A3F-8D20-7317-C5E7-7E03854A96A7}"/>
          </ac:spMkLst>
        </pc:spChg>
        <pc:spChg chg="add del mod">
          <ac:chgData name="Trevor Peartree" userId="feb4ce51217ce7ea" providerId="LiveId" clId="{DD17D372-FE92-41A2-B39F-1BE2A2414B06}" dt="2023-01-26T15:20:28.993" v="813" actId="478"/>
          <ac:spMkLst>
            <pc:docMk/>
            <pc:sldMk cId="2248917422" sldId="1414"/>
            <ac:spMk id="9" creationId="{9F104579-67F2-CCE0-FA2E-FF430950F7F9}"/>
          </ac:spMkLst>
        </pc:spChg>
        <pc:spChg chg="add mod">
          <ac:chgData name="Trevor Peartree" userId="feb4ce51217ce7ea" providerId="LiveId" clId="{DD17D372-FE92-41A2-B39F-1BE2A2414B06}" dt="2023-01-26T15:22:24.639" v="824" actId="1076"/>
          <ac:spMkLst>
            <pc:docMk/>
            <pc:sldMk cId="2248917422" sldId="1414"/>
            <ac:spMk id="11" creationId="{A25DFB6A-80D1-5C75-88FE-3A772A25D575}"/>
          </ac:spMkLst>
        </pc:spChg>
        <pc:picChg chg="add del mod">
          <ac:chgData name="Trevor Peartree" userId="feb4ce51217ce7ea" providerId="LiveId" clId="{DD17D372-FE92-41A2-B39F-1BE2A2414B06}" dt="2023-01-26T15:19:21.927" v="804" actId="478"/>
          <ac:picMkLst>
            <pc:docMk/>
            <pc:sldMk cId="2248917422" sldId="1414"/>
            <ac:picMk id="5" creationId="{459A5FEB-E6B2-E601-61C1-659D9A5C830C}"/>
          </ac:picMkLst>
        </pc:picChg>
        <pc:picChg chg="add del mod">
          <ac:chgData name="Trevor Peartree" userId="feb4ce51217ce7ea" providerId="LiveId" clId="{DD17D372-FE92-41A2-B39F-1BE2A2414B06}" dt="2023-01-26T15:19:37.688" v="808" actId="478"/>
          <ac:picMkLst>
            <pc:docMk/>
            <pc:sldMk cId="2248917422" sldId="1414"/>
            <ac:picMk id="7" creationId="{0BDD6C56-E3F0-4538-BC47-DBE6415B4BA9}"/>
          </ac:picMkLst>
        </pc:picChg>
      </pc:sldChg>
      <pc:sldChg chg="new del">
        <pc:chgData name="Trevor Peartree" userId="feb4ce51217ce7ea" providerId="LiveId" clId="{DD17D372-FE92-41A2-B39F-1BE2A2414B06}" dt="2023-01-26T15:17:38.108" v="793" actId="47"/>
        <pc:sldMkLst>
          <pc:docMk/>
          <pc:sldMk cId="2789720885" sldId="1414"/>
        </pc:sldMkLst>
      </pc:sldChg>
      <pc:sldChg chg="addSp modSp new mod">
        <pc:chgData name="Trevor Peartree" userId="feb4ce51217ce7ea" providerId="LiveId" clId="{DD17D372-FE92-41A2-B39F-1BE2A2414B06}" dt="2023-01-26T15:24:41.685" v="835" actId="948"/>
        <pc:sldMkLst>
          <pc:docMk/>
          <pc:sldMk cId="1672028300" sldId="1415"/>
        </pc:sldMkLst>
        <pc:spChg chg="add mod">
          <ac:chgData name="Trevor Peartree" userId="feb4ce51217ce7ea" providerId="LiveId" clId="{DD17D372-FE92-41A2-B39F-1BE2A2414B06}" dt="2023-01-26T15:24:41.685" v="835" actId="948"/>
          <ac:spMkLst>
            <pc:docMk/>
            <pc:sldMk cId="1672028300" sldId="1415"/>
            <ac:spMk id="3" creationId="{2A2272DF-3589-7DDA-B76B-59AA36359593}"/>
          </ac:spMkLst>
        </pc:spChg>
      </pc:sldChg>
      <pc:sldChg chg="addSp modSp new mod">
        <pc:chgData name="Trevor Peartree" userId="feb4ce51217ce7ea" providerId="LiveId" clId="{DD17D372-FE92-41A2-B39F-1BE2A2414B06}" dt="2023-01-26T15:27:46.318" v="842" actId="1076"/>
        <pc:sldMkLst>
          <pc:docMk/>
          <pc:sldMk cId="1856752209" sldId="1416"/>
        </pc:sldMkLst>
        <pc:spChg chg="add mod">
          <ac:chgData name="Trevor Peartree" userId="feb4ce51217ce7ea" providerId="LiveId" clId="{DD17D372-FE92-41A2-B39F-1BE2A2414B06}" dt="2023-01-26T15:27:46.318" v="842" actId="1076"/>
          <ac:spMkLst>
            <pc:docMk/>
            <pc:sldMk cId="1856752209" sldId="1416"/>
            <ac:spMk id="3" creationId="{A0A1AAE5-87C3-618C-BD96-B07DDD137CAA}"/>
          </ac:spMkLst>
        </pc:spChg>
      </pc:sldChg>
      <pc:sldChg chg="del">
        <pc:chgData name="Trevor Peartree" userId="feb4ce51217ce7ea" providerId="LiveId" clId="{DD17D372-FE92-41A2-B39F-1BE2A2414B06}" dt="2023-01-26T14:58:24.470" v="788" actId="2696"/>
        <pc:sldMkLst>
          <pc:docMk/>
          <pc:sldMk cId="3865592805" sldId="1416"/>
        </pc:sldMkLst>
      </pc:sldChg>
      <pc:sldChg chg="addSp modSp new mod">
        <pc:chgData name="Trevor Peartree" userId="feb4ce51217ce7ea" providerId="LiveId" clId="{DD17D372-FE92-41A2-B39F-1BE2A2414B06}" dt="2023-01-26T15:28:50.017" v="849" actId="1076"/>
        <pc:sldMkLst>
          <pc:docMk/>
          <pc:sldMk cId="196607708" sldId="1417"/>
        </pc:sldMkLst>
        <pc:spChg chg="add mod">
          <ac:chgData name="Trevor Peartree" userId="feb4ce51217ce7ea" providerId="LiveId" clId="{DD17D372-FE92-41A2-B39F-1BE2A2414B06}" dt="2023-01-26T15:28:50.017" v="849" actId="1076"/>
          <ac:spMkLst>
            <pc:docMk/>
            <pc:sldMk cId="196607708" sldId="1417"/>
            <ac:spMk id="3" creationId="{8B0BD250-90BD-9292-D19A-5B3CF3B8CDD7}"/>
          </ac:spMkLst>
        </pc:spChg>
      </pc:sldChg>
      <pc:sldChg chg="del">
        <pc:chgData name="Trevor Peartree" userId="feb4ce51217ce7ea" providerId="LiveId" clId="{DD17D372-FE92-41A2-B39F-1BE2A2414B06}" dt="2023-01-26T14:58:24.470" v="788" actId="2696"/>
        <pc:sldMkLst>
          <pc:docMk/>
          <pc:sldMk cId="1509522968" sldId="1417"/>
        </pc:sldMkLst>
      </pc:sldChg>
      <pc:sldChg chg="addSp modSp new mod">
        <pc:chgData name="Trevor Peartree" userId="feb4ce51217ce7ea" providerId="LiveId" clId="{DD17D372-FE92-41A2-B39F-1BE2A2414B06}" dt="2023-01-26T15:29:38.651" v="857" actId="1076"/>
        <pc:sldMkLst>
          <pc:docMk/>
          <pc:sldMk cId="1421478452" sldId="1418"/>
        </pc:sldMkLst>
        <pc:spChg chg="add mod">
          <ac:chgData name="Trevor Peartree" userId="feb4ce51217ce7ea" providerId="LiveId" clId="{DD17D372-FE92-41A2-B39F-1BE2A2414B06}" dt="2023-01-26T15:29:38.651" v="857" actId="1076"/>
          <ac:spMkLst>
            <pc:docMk/>
            <pc:sldMk cId="1421478452" sldId="1418"/>
            <ac:spMk id="3" creationId="{02801C1C-7838-5B30-1188-9E989CA38C77}"/>
          </ac:spMkLst>
        </pc:spChg>
      </pc:sldChg>
      <pc:sldChg chg="del">
        <pc:chgData name="Trevor Peartree" userId="feb4ce51217ce7ea" providerId="LiveId" clId="{DD17D372-FE92-41A2-B39F-1BE2A2414B06}" dt="2023-01-26T14:59:26.812" v="789" actId="2696"/>
        <pc:sldMkLst>
          <pc:docMk/>
          <pc:sldMk cId="3643058544" sldId="1418"/>
        </pc:sldMkLst>
      </pc:sldChg>
      <pc:sldChg chg="del">
        <pc:chgData name="Trevor Peartree" userId="feb4ce51217ce7ea" providerId="LiveId" clId="{DD17D372-FE92-41A2-B39F-1BE2A2414B06}" dt="2023-01-26T14:59:26.812" v="789" actId="2696"/>
        <pc:sldMkLst>
          <pc:docMk/>
          <pc:sldMk cId="2008592507" sldId="1419"/>
        </pc:sldMkLst>
      </pc:sldChg>
      <pc:sldChg chg="addSp modSp new mod">
        <pc:chgData name="Trevor Peartree" userId="feb4ce51217ce7ea" providerId="LiveId" clId="{DD17D372-FE92-41A2-B39F-1BE2A2414B06}" dt="2023-01-26T15:30:31.674" v="866" actId="1076"/>
        <pc:sldMkLst>
          <pc:docMk/>
          <pc:sldMk cId="3899720538" sldId="1419"/>
        </pc:sldMkLst>
        <pc:spChg chg="add mod">
          <ac:chgData name="Trevor Peartree" userId="feb4ce51217ce7ea" providerId="LiveId" clId="{DD17D372-FE92-41A2-B39F-1BE2A2414B06}" dt="2023-01-26T15:30:31.674" v="866" actId="1076"/>
          <ac:spMkLst>
            <pc:docMk/>
            <pc:sldMk cId="3899720538" sldId="1419"/>
            <ac:spMk id="3" creationId="{C72F5284-24EA-C93B-727F-5069531227BF}"/>
          </ac:spMkLst>
        </pc:spChg>
      </pc:sldChg>
      <pc:sldChg chg="del">
        <pc:chgData name="Trevor Peartree" userId="feb4ce51217ce7ea" providerId="LiveId" clId="{DD17D372-FE92-41A2-B39F-1BE2A2414B06}" dt="2023-01-26T14:59:26.812" v="789" actId="2696"/>
        <pc:sldMkLst>
          <pc:docMk/>
          <pc:sldMk cId="1584958960" sldId="1420"/>
        </pc:sldMkLst>
      </pc:sldChg>
      <pc:sldChg chg="del">
        <pc:chgData name="Trevor Peartree" userId="feb4ce51217ce7ea" providerId="LiveId" clId="{DD17D372-FE92-41A2-B39F-1BE2A2414B06}" dt="2023-01-26T14:59:26.812" v="789" actId="2696"/>
        <pc:sldMkLst>
          <pc:docMk/>
          <pc:sldMk cId="2110269222" sldId="1421"/>
        </pc:sldMkLst>
      </pc:sldChg>
    </pc:docChg>
  </pc:docChgLst>
  <pc:docChgLst>
    <pc:chgData name="Martyn Dowsett" userId="21a41e3d52bdabef" providerId="LiveId" clId="{56647310-C727-4989-B42E-F4ACEB232673}"/>
    <pc:docChg chg="undo custSel addSld delSld modSld">
      <pc:chgData name="Martyn Dowsett" userId="21a41e3d52bdabef" providerId="LiveId" clId="{56647310-C727-4989-B42E-F4ACEB232673}" dt="2022-11-04T11:03:19.597" v="917" actId="313"/>
      <pc:docMkLst>
        <pc:docMk/>
      </pc:docMkLst>
      <pc:sldChg chg="modSp mod">
        <pc:chgData name="Martyn Dowsett" userId="21a41e3d52bdabef" providerId="LiveId" clId="{56647310-C727-4989-B42E-F4ACEB232673}" dt="2022-11-03T11:07:47.910" v="30" actId="20577"/>
        <pc:sldMkLst>
          <pc:docMk/>
          <pc:sldMk cId="3167172060" sldId="258"/>
        </pc:sldMkLst>
        <pc:spChg chg="mod">
          <ac:chgData name="Martyn Dowsett" userId="21a41e3d52bdabef" providerId="LiveId" clId="{56647310-C727-4989-B42E-F4ACEB232673}" dt="2022-11-03T11:07:47.910" v="30" actId="20577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Martyn Dowsett" userId="21a41e3d52bdabef" providerId="LiveId" clId="{56647310-C727-4989-B42E-F4ACEB232673}" dt="2022-11-03T11:07:38.091" v="17" actId="20577"/>
          <ac:spMkLst>
            <pc:docMk/>
            <pc:sldMk cId="3167172060" sldId="258"/>
            <ac:spMk id="5" creationId="{C1FDEC25-F33F-4868-1A22-A6815336C71E}"/>
          </ac:spMkLst>
        </pc:spChg>
      </pc:sldChg>
      <pc:sldChg chg="modSp mod">
        <pc:chgData name="Martyn Dowsett" userId="21a41e3d52bdabef" providerId="LiveId" clId="{56647310-C727-4989-B42E-F4ACEB232673}" dt="2022-11-03T11:08:19.383" v="52" actId="6549"/>
        <pc:sldMkLst>
          <pc:docMk/>
          <pc:sldMk cId="4176836570" sldId="1066"/>
        </pc:sldMkLst>
        <pc:spChg chg="mod">
          <ac:chgData name="Martyn Dowsett" userId="21a41e3d52bdabef" providerId="LiveId" clId="{56647310-C727-4989-B42E-F4ACEB232673}" dt="2022-11-03T11:08:08.772" v="33" actId="20577"/>
          <ac:spMkLst>
            <pc:docMk/>
            <pc:sldMk cId="4176836570" sldId="1066"/>
            <ac:spMk id="2" creationId="{DF22E6EA-9C46-54CA-C7C4-61E5AACB970F}"/>
          </ac:spMkLst>
        </pc:spChg>
        <pc:spChg chg="mod">
          <ac:chgData name="Martyn Dowsett" userId="21a41e3d52bdabef" providerId="LiveId" clId="{56647310-C727-4989-B42E-F4ACEB232673}" dt="2022-11-03T11:08:19.383" v="52" actId="6549"/>
          <ac:spMkLst>
            <pc:docMk/>
            <pc:sldMk cId="4176836570" sldId="1066"/>
            <ac:spMk id="7" creationId="{8C57A12D-6DDB-5D20-115F-50F57B660ED7}"/>
          </ac:spMkLst>
        </pc:spChg>
      </pc:sldChg>
      <pc:sldChg chg="modSp mod">
        <pc:chgData name="Martyn Dowsett" userId="21a41e3d52bdabef" providerId="LiveId" clId="{56647310-C727-4989-B42E-F4ACEB232673}" dt="2022-11-04T09:35:09.777" v="391" actId="255"/>
        <pc:sldMkLst>
          <pc:docMk/>
          <pc:sldMk cId="2304380969" sldId="1086"/>
        </pc:sldMkLst>
        <pc:spChg chg="mod">
          <ac:chgData name="Martyn Dowsett" userId="21a41e3d52bdabef" providerId="LiveId" clId="{56647310-C727-4989-B42E-F4ACEB232673}" dt="2022-11-04T09:35:09.777" v="391" actId="255"/>
          <ac:spMkLst>
            <pc:docMk/>
            <pc:sldMk cId="2304380969" sldId="1086"/>
            <ac:spMk id="3" creationId="{7817AED8-6CDB-9CCD-9147-D93BD71915AD}"/>
          </ac:spMkLst>
        </pc:spChg>
      </pc:sldChg>
      <pc:sldChg chg="modSp mod">
        <pc:chgData name="Martyn Dowsett" userId="21a41e3d52bdabef" providerId="LiveId" clId="{56647310-C727-4989-B42E-F4ACEB232673}" dt="2022-11-04T11:03:19.597" v="917" actId="313"/>
        <pc:sldMkLst>
          <pc:docMk/>
          <pc:sldMk cId="3359449021" sldId="1087"/>
        </pc:sldMkLst>
        <pc:spChg chg="mod">
          <ac:chgData name="Martyn Dowsett" userId="21a41e3d52bdabef" providerId="LiveId" clId="{56647310-C727-4989-B42E-F4ACEB232673}" dt="2022-11-04T11:03:19.597" v="917" actId="313"/>
          <ac:spMkLst>
            <pc:docMk/>
            <pc:sldMk cId="3359449021" sldId="1087"/>
            <ac:spMk id="3" creationId="{37846BE1-EA6C-A0DE-E7B4-401649786642}"/>
          </ac:spMkLst>
        </pc:spChg>
      </pc:sldChg>
      <pc:sldChg chg="modSp mod">
        <pc:chgData name="Martyn Dowsett" userId="21a41e3d52bdabef" providerId="LiveId" clId="{56647310-C727-4989-B42E-F4ACEB232673}" dt="2022-11-04T09:36:04.962" v="399" actId="255"/>
        <pc:sldMkLst>
          <pc:docMk/>
          <pc:sldMk cId="2525675148" sldId="1091"/>
        </pc:sldMkLst>
        <pc:spChg chg="mod">
          <ac:chgData name="Martyn Dowsett" userId="21a41e3d52bdabef" providerId="LiveId" clId="{56647310-C727-4989-B42E-F4ACEB232673}" dt="2022-11-04T09:36:04.962" v="399" actId="255"/>
          <ac:spMkLst>
            <pc:docMk/>
            <pc:sldMk cId="2525675148" sldId="1091"/>
            <ac:spMk id="3" creationId="{3911B6AD-C89B-4BC8-8BD5-A75ED6796768}"/>
          </ac:spMkLst>
        </pc:spChg>
      </pc:sldChg>
      <pc:sldChg chg="modSp mod">
        <pc:chgData name="Martyn Dowsett" userId="21a41e3d52bdabef" providerId="LiveId" clId="{56647310-C727-4989-B42E-F4ACEB232673}" dt="2022-11-04T09:36:37.807" v="401" actId="255"/>
        <pc:sldMkLst>
          <pc:docMk/>
          <pc:sldMk cId="885299350" sldId="1092"/>
        </pc:sldMkLst>
        <pc:spChg chg="mod">
          <ac:chgData name="Martyn Dowsett" userId="21a41e3d52bdabef" providerId="LiveId" clId="{56647310-C727-4989-B42E-F4ACEB232673}" dt="2022-11-04T09:36:37.807" v="401" actId="255"/>
          <ac:spMkLst>
            <pc:docMk/>
            <pc:sldMk cId="885299350" sldId="1092"/>
            <ac:spMk id="3" creationId="{66C3DB69-21F3-0A60-A6E1-C5AEB8CDE849}"/>
          </ac:spMkLst>
        </pc:spChg>
      </pc:sldChg>
      <pc:sldChg chg="modSp mod">
        <pc:chgData name="Martyn Dowsett" userId="21a41e3d52bdabef" providerId="LiveId" clId="{56647310-C727-4989-B42E-F4ACEB232673}" dt="2022-11-04T09:38:26.355" v="419" actId="20577"/>
        <pc:sldMkLst>
          <pc:docMk/>
          <pc:sldMk cId="4076217046" sldId="1093"/>
        </pc:sldMkLst>
        <pc:spChg chg="mod">
          <ac:chgData name="Martyn Dowsett" userId="21a41e3d52bdabef" providerId="LiveId" clId="{56647310-C727-4989-B42E-F4ACEB232673}" dt="2022-11-04T09:38:26.355" v="419" actId="20577"/>
          <ac:spMkLst>
            <pc:docMk/>
            <pc:sldMk cId="4076217046" sldId="1093"/>
            <ac:spMk id="3" creationId="{DBA051B2-E06F-ACA8-9115-88FD6814F0C3}"/>
          </ac:spMkLst>
        </pc:spChg>
      </pc:sldChg>
      <pc:sldChg chg="modSp mod">
        <pc:chgData name="Martyn Dowsett" userId="21a41e3d52bdabef" providerId="LiveId" clId="{56647310-C727-4989-B42E-F4ACEB232673}" dt="2022-11-04T09:38:05.580" v="413" actId="255"/>
        <pc:sldMkLst>
          <pc:docMk/>
          <pc:sldMk cId="3663315638" sldId="1095"/>
        </pc:sldMkLst>
        <pc:spChg chg="mod">
          <ac:chgData name="Martyn Dowsett" userId="21a41e3d52bdabef" providerId="LiveId" clId="{56647310-C727-4989-B42E-F4ACEB232673}" dt="2022-11-04T09:38:05.580" v="413" actId="255"/>
          <ac:spMkLst>
            <pc:docMk/>
            <pc:sldMk cId="3663315638" sldId="1095"/>
            <ac:spMk id="2" creationId="{377FC47F-A6BA-1521-569B-1F9074FD2A1B}"/>
          </ac:spMkLst>
        </pc:spChg>
      </pc:sldChg>
      <pc:sldChg chg="modSp mod">
        <pc:chgData name="Martyn Dowsett" userId="21a41e3d52bdabef" providerId="LiveId" clId="{56647310-C727-4989-B42E-F4ACEB232673}" dt="2022-11-04T09:38:50.704" v="426" actId="255"/>
        <pc:sldMkLst>
          <pc:docMk/>
          <pc:sldMk cId="1651350485" sldId="1096"/>
        </pc:sldMkLst>
        <pc:spChg chg="mod">
          <ac:chgData name="Martyn Dowsett" userId="21a41e3d52bdabef" providerId="LiveId" clId="{56647310-C727-4989-B42E-F4ACEB232673}" dt="2022-11-04T09:38:50.704" v="426" actId="255"/>
          <ac:spMkLst>
            <pc:docMk/>
            <pc:sldMk cId="1651350485" sldId="1096"/>
            <ac:spMk id="2" creationId="{FC97C4D5-F2F9-85CA-BF31-D0061A91B325}"/>
          </ac:spMkLst>
        </pc:spChg>
      </pc:sldChg>
      <pc:sldChg chg="modSp mod">
        <pc:chgData name="Martyn Dowsett" userId="21a41e3d52bdabef" providerId="LiveId" clId="{56647310-C727-4989-B42E-F4ACEB232673}" dt="2022-11-04T09:41:30.204" v="434" actId="255"/>
        <pc:sldMkLst>
          <pc:docMk/>
          <pc:sldMk cId="2555914948" sldId="1097"/>
        </pc:sldMkLst>
        <pc:spChg chg="mod">
          <ac:chgData name="Martyn Dowsett" userId="21a41e3d52bdabef" providerId="LiveId" clId="{56647310-C727-4989-B42E-F4ACEB232673}" dt="2022-11-04T09:41:30.204" v="434" actId="255"/>
          <ac:spMkLst>
            <pc:docMk/>
            <pc:sldMk cId="2555914948" sldId="1097"/>
            <ac:spMk id="3" creationId="{D72EBD7F-4AD7-BA77-5FB6-4B0142D78605}"/>
          </ac:spMkLst>
        </pc:spChg>
      </pc:sldChg>
      <pc:sldChg chg="modSp mod">
        <pc:chgData name="Martyn Dowsett" userId="21a41e3d52bdabef" providerId="LiveId" clId="{56647310-C727-4989-B42E-F4ACEB232673}" dt="2022-11-04T09:42:27.939" v="447" actId="1035"/>
        <pc:sldMkLst>
          <pc:docMk/>
          <pc:sldMk cId="2070923110" sldId="1098"/>
        </pc:sldMkLst>
        <pc:spChg chg="mod">
          <ac:chgData name="Martyn Dowsett" userId="21a41e3d52bdabef" providerId="LiveId" clId="{56647310-C727-4989-B42E-F4ACEB232673}" dt="2022-11-04T09:42:10.182" v="437"/>
          <ac:spMkLst>
            <pc:docMk/>
            <pc:sldMk cId="2070923110" sldId="1098"/>
            <ac:spMk id="8" creationId="{CA9CA950-FEC1-926A-3027-CB25B9AAE534}"/>
          </ac:spMkLst>
        </pc:spChg>
        <pc:spChg chg="mod">
          <ac:chgData name="Martyn Dowsett" userId="21a41e3d52bdabef" providerId="LiveId" clId="{56647310-C727-4989-B42E-F4ACEB232673}" dt="2022-11-04T09:42:27.939" v="447" actId="1035"/>
          <ac:spMkLst>
            <pc:docMk/>
            <pc:sldMk cId="2070923110" sldId="1098"/>
            <ac:spMk id="9" creationId="{BCE208CD-B895-AD1F-B772-8D1D0C18076C}"/>
          </ac:spMkLst>
        </pc:spChg>
      </pc:sldChg>
      <pc:sldChg chg="modSp mod">
        <pc:chgData name="Martyn Dowsett" userId="21a41e3d52bdabef" providerId="LiveId" clId="{56647310-C727-4989-B42E-F4ACEB232673}" dt="2022-11-04T09:43:11.648" v="470" actId="20577"/>
        <pc:sldMkLst>
          <pc:docMk/>
          <pc:sldMk cId="2073918419" sldId="1099"/>
        </pc:sldMkLst>
        <pc:spChg chg="mod">
          <ac:chgData name="Martyn Dowsett" userId="21a41e3d52bdabef" providerId="LiveId" clId="{56647310-C727-4989-B42E-F4ACEB232673}" dt="2022-11-04T09:42:58.340" v="450" actId="20577"/>
          <ac:spMkLst>
            <pc:docMk/>
            <pc:sldMk cId="2073918419" sldId="1099"/>
            <ac:spMk id="2" creationId="{DF22E6EA-9C46-54CA-C7C4-61E5AACB970F}"/>
          </ac:spMkLst>
        </pc:spChg>
        <pc:spChg chg="mod">
          <ac:chgData name="Martyn Dowsett" userId="21a41e3d52bdabef" providerId="LiveId" clId="{56647310-C727-4989-B42E-F4ACEB232673}" dt="2022-11-04T09:43:11.648" v="470" actId="20577"/>
          <ac:spMkLst>
            <pc:docMk/>
            <pc:sldMk cId="2073918419" sldId="1099"/>
            <ac:spMk id="7" creationId="{8C57A12D-6DDB-5D20-115F-50F57B660ED7}"/>
          </ac:spMkLst>
        </pc:spChg>
      </pc:sldChg>
      <pc:sldChg chg="addSp delSp modSp mod modClrScheme chgLayout">
        <pc:chgData name="Martyn Dowsett" userId="21a41e3d52bdabef" providerId="LiveId" clId="{56647310-C727-4989-B42E-F4ACEB232673}" dt="2022-11-04T10:30:40.337" v="539" actId="207"/>
        <pc:sldMkLst>
          <pc:docMk/>
          <pc:sldMk cId="4204631035" sldId="1100"/>
        </pc:sldMkLst>
        <pc:spChg chg="mod ord">
          <ac:chgData name="Martyn Dowsett" userId="21a41e3d52bdabef" providerId="LiveId" clId="{56647310-C727-4989-B42E-F4ACEB232673}" dt="2022-11-04T10:30:40.337" v="539" actId="207"/>
          <ac:spMkLst>
            <pc:docMk/>
            <pc:sldMk cId="4204631035" sldId="1100"/>
            <ac:spMk id="2" creationId="{18F79716-9BA6-637B-3001-F909CCE5D764}"/>
          </ac:spMkLst>
        </pc:spChg>
        <pc:spChg chg="mod ord">
          <ac:chgData name="Martyn Dowsett" userId="21a41e3d52bdabef" providerId="LiveId" clId="{56647310-C727-4989-B42E-F4ACEB232673}" dt="2022-11-04T10:29:47.895" v="530" actId="26606"/>
          <ac:spMkLst>
            <pc:docMk/>
            <pc:sldMk cId="4204631035" sldId="1100"/>
            <ac:spMk id="3" creationId="{1326D447-2A9E-60EC-1457-02E40C1A6B01}"/>
          </ac:spMkLst>
        </pc:spChg>
        <pc:spChg chg="add del mod ord">
          <ac:chgData name="Martyn Dowsett" userId="21a41e3d52bdabef" providerId="LiveId" clId="{56647310-C727-4989-B42E-F4ACEB232673}" dt="2022-11-04T10:28:27.729" v="509" actId="931"/>
          <ac:spMkLst>
            <pc:docMk/>
            <pc:sldMk cId="4204631035" sldId="1100"/>
            <ac:spMk id="4" creationId="{E9740631-257B-416A-7F5F-7DFA57F099C7}"/>
          </ac:spMkLst>
        </pc:spChg>
        <pc:picChg chg="add mod ord">
          <ac:chgData name="Martyn Dowsett" userId="21a41e3d52bdabef" providerId="LiveId" clId="{56647310-C727-4989-B42E-F4ACEB232673}" dt="2022-11-04T10:29:47.895" v="530" actId="26606"/>
          <ac:picMkLst>
            <pc:docMk/>
            <pc:sldMk cId="4204631035" sldId="1100"/>
            <ac:picMk id="6" creationId="{DD2C2279-2945-2B27-245F-F214177CB477}"/>
          </ac:picMkLst>
        </pc:picChg>
      </pc:sldChg>
      <pc:sldChg chg="modSp mod">
        <pc:chgData name="Martyn Dowsett" userId="21a41e3d52bdabef" providerId="LiveId" clId="{56647310-C727-4989-B42E-F4ACEB232673}" dt="2022-11-04T10:31:54.935" v="563" actId="1036"/>
        <pc:sldMkLst>
          <pc:docMk/>
          <pc:sldMk cId="975384056" sldId="1102"/>
        </pc:sldMkLst>
        <pc:spChg chg="mod">
          <ac:chgData name="Martyn Dowsett" userId="21a41e3d52bdabef" providerId="LiveId" clId="{56647310-C727-4989-B42E-F4ACEB232673}" dt="2022-11-04T10:31:43.678" v="544" actId="20577"/>
          <ac:spMkLst>
            <pc:docMk/>
            <pc:sldMk cId="975384056" sldId="1102"/>
            <ac:spMk id="2" creationId="{E31F2CBE-0200-A449-DAFE-7BEF06E5E9F2}"/>
          </ac:spMkLst>
        </pc:spChg>
        <pc:spChg chg="mod">
          <ac:chgData name="Martyn Dowsett" userId="21a41e3d52bdabef" providerId="LiveId" clId="{56647310-C727-4989-B42E-F4ACEB232673}" dt="2022-11-04T10:31:54.935" v="563" actId="1036"/>
          <ac:spMkLst>
            <pc:docMk/>
            <pc:sldMk cId="975384056" sldId="1102"/>
            <ac:spMk id="5" creationId="{DE3B1D20-BAB5-BBEA-0A2F-81B514BE7202}"/>
          </ac:spMkLst>
        </pc:spChg>
      </pc:sldChg>
      <pc:sldChg chg="modSp del mod">
        <pc:chgData name="Martyn Dowsett" userId="21a41e3d52bdabef" providerId="LiveId" clId="{56647310-C727-4989-B42E-F4ACEB232673}" dt="2022-11-04T10:32:49.951" v="578" actId="47"/>
        <pc:sldMkLst>
          <pc:docMk/>
          <pc:sldMk cId="1964044146" sldId="1103"/>
        </pc:sldMkLst>
        <pc:spChg chg="mod">
          <ac:chgData name="Martyn Dowsett" userId="21a41e3d52bdabef" providerId="LiveId" clId="{56647310-C727-4989-B42E-F4ACEB232673}" dt="2022-11-04T10:32:27.592" v="571" actId="21"/>
          <ac:spMkLst>
            <pc:docMk/>
            <pc:sldMk cId="1964044146" sldId="1103"/>
            <ac:spMk id="2" creationId="{384FD71E-D7CC-4F2F-2673-24F705C7F24D}"/>
          </ac:spMkLst>
        </pc:spChg>
      </pc:sldChg>
      <pc:sldChg chg="modSp mod">
        <pc:chgData name="Martyn Dowsett" userId="21a41e3d52bdabef" providerId="LiveId" clId="{56647310-C727-4989-B42E-F4ACEB232673}" dt="2022-11-04T10:33:29.113" v="602" actId="20577"/>
        <pc:sldMkLst>
          <pc:docMk/>
          <pc:sldMk cId="2876352025" sldId="1106"/>
        </pc:sldMkLst>
        <pc:spChg chg="mod">
          <ac:chgData name="Martyn Dowsett" userId="21a41e3d52bdabef" providerId="LiveId" clId="{56647310-C727-4989-B42E-F4ACEB232673}" dt="2022-11-04T10:33:18.045" v="581" actId="20577"/>
          <ac:spMkLst>
            <pc:docMk/>
            <pc:sldMk cId="2876352025" sldId="1106"/>
            <ac:spMk id="2" creationId="{DF22E6EA-9C46-54CA-C7C4-61E5AACB970F}"/>
          </ac:spMkLst>
        </pc:spChg>
        <pc:spChg chg="mod">
          <ac:chgData name="Martyn Dowsett" userId="21a41e3d52bdabef" providerId="LiveId" clId="{56647310-C727-4989-B42E-F4ACEB232673}" dt="2022-11-04T10:33:29.113" v="602" actId="20577"/>
          <ac:spMkLst>
            <pc:docMk/>
            <pc:sldMk cId="2876352025" sldId="1106"/>
            <ac:spMk id="7" creationId="{8C57A12D-6DDB-5D20-115F-50F57B660ED7}"/>
          </ac:spMkLst>
        </pc:spChg>
      </pc:sldChg>
      <pc:sldChg chg="modSp mod">
        <pc:chgData name="Martyn Dowsett" userId="21a41e3d52bdabef" providerId="LiveId" clId="{56647310-C727-4989-B42E-F4ACEB232673}" dt="2022-11-04T10:40:02.929" v="667" actId="255"/>
        <pc:sldMkLst>
          <pc:docMk/>
          <pc:sldMk cId="697437095" sldId="1111"/>
        </pc:sldMkLst>
        <pc:spChg chg="mod">
          <ac:chgData name="Martyn Dowsett" userId="21a41e3d52bdabef" providerId="LiveId" clId="{56647310-C727-4989-B42E-F4ACEB232673}" dt="2022-11-04T10:40:02.929" v="667" actId="255"/>
          <ac:spMkLst>
            <pc:docMk/>
            <pc:sldMk cId="697437095" sldId="1111"/>
            <ac:spMk id="6" creationId="{7564E0DA-079F-4539-7F0C-1D763D3AAAC2}"/>
          </ac:spMkLst>
        </pc:spChg>
      </pc:sldChg>
      <pc:sldChg chg="modSp mod">
        <pc:chgData name="Martyn Dowsett" userId="21a41e3d52bdabef" providerId="LiveId" clId="{56647310-C727-4989-B42E-F4ACEB232673}" dt="2022-11-04T10:39:56.251" v="663" actId="255"/>
        <pc:sldMkLst>
          <pc:docMk/>
          <pc:sldMk cId="2994594428" sldId="1112"/>
        </pc:sldMkLst>
        <pc:spChg chg="mod">
          <ac:chgData name="Martyn Dowsett" userId="21a41e3d52bdabef" providerId="LiveId" clId="{56647310-C727-4989-B42E-F4ACEB232673}" dt="2022-11-04T10:39:56.251" v="663" actId="255"/>
          <ac:spMkLst>
            <pc:docMk/>
            <pc:sldMk cId="2994594428" sldId="1112"/>
            <ac:spMk id="2" creationId="{EF607998-84DE-F319-8951-A405B523C7C2}"/>
          </ac:spMkLst>
        </pc:spChg>
      </pc:sldChg>
      <pc:sldChg chg="modSp del mod">
        <pc:chgData name="Martyn Dowsett" userId="21a41e3d52bdabef" providerId="LiveId" clId="{56647310-C727-4989-B42E-F4ACEB232673}" dt="2022-11-04T10:49:07.007" v="707" actId="47"/>
        <pc:sldMkLst>
          <pc:docMk/>
          <pc:sldMk cId="1570440894" sldId="1117"/>
        </pc:sldMkLst>
        <pc:spChg chg="mod">
          <ac:chgData name="Martyn Dowsett" userId="21a41e3d52bdabef" providerId="LiveId" clId="{56647310-C727-4989-B42E-F4ACEB232673}" dt="2022-11-04T10:41:27.232" v="677" actId="255"/>
          <ac:spMkLst>
            <pc:docMk/>
            <pc:sldMk cId="1570440894" sldId="1117"/>
            <ac:spMk id="2" creationId="{2BB939E6-F5D9-2D95-009C-369882EC9C36}"/>
          </ac:spMkLst>
        </pc:spChg>
        <pc:picChg chg="mod">
          <ac:chgData name="Martyn Dowsett" userId="21a41e3d52bdabef" providerId="LiveId" clId="{56647310-C727-4989-B42E-F4ACEB232673}" dt="2022-11-04T10:41:47.159" v="678" actId="1076"/>
          <ac:picMkLst>
            <pc:docMk/>
            <pc:sldMk cId="1570440894" sldId="1117"/>
            <ac:picMk id="6" creationId="{744D882C-B69B-8430-F60E-6C6B1C23C183}"/>
          </ac:picMkLst>
        </pc:picChg>
      </pc:sldChg>
      <pc:sldChg chg="modSp mod">
        <pc:chgData name="Martyn Dowsett" userId="21a41e3d52bdabef" providerId="LiveId" clId="{56647310-C727-4989-B42E-F4ACEB232673}" dt="2022-11-04T10:51:42.268" v="732" actId="6549"/>
        <pc:sldMkLst>
          <pc:docMk/>
          <pc:sldMk cId="4174292124" sldId="1118"/>
        </pc:sldMkLst>
        <pc:spChg chg="mod">
          <ac:chgData name="Martyn Dowsett" userId="21a41e3d52bdabef" providerId="LiveId" clId="{56647310-C727-4989-B42E-F4ACEB232673}" dt="2022-11-04T10:51:42.268" v="732" actId="6549"/>
          <ac:spMkLst>
            <pc:docMk/>
            <pc:sldMk cId="4174292124" sldId="1118"/>
            <ac:spMk id="2" creationId="{CE2FB86C-64AE-D845-42FA-DF2CC2FEA94A}"/>
          </ac:spMkLst>
        </pc:spChg>
      </pc:sldChg>
      <pc:sldChg chg="modSp mod">
        <pc:chgData name="Martyn Dowsett" userId="21a41e3d52bdabef" providerId="LiveId" clId="{56647310-C727-4989-B42E-F4ACEB232673}" dt="2022-11-04T10:52:20.364" v="737" actId="6549"/>
        <pc:sldMkLst>
          <pc:docMk/>
          <pc:sldMk cId="2436431684" sldId="1119"/>
        </pc:sldMkLst>
        <pc:spChg chg="mod">
          <ac:chgData name="Martyn Dowsett" userId="21a41e3d52bdabef" providerId="LiveId" clId="{56647310-C727-4989-B42E-F4ACEB232673}" dt="2022-11-04T10:52:20.364" v="737" actId="6549"/>
          <ac:spMkLst>
            <pc:docMk/>
            <pc:sldMk cId="2436431684" sldId="1119"/>
            <ac:spMk id="2" creationId="{33F8082A-C015-20EE-0AF3-76B9A294FD8D}"/>
          </ac:spMkLst>
        </pc:spChg>
      </pc:sldChg>
      <pc:sldChg chg="modSp mod">
        <pc:chgData name="Martyn Dowsett" userId="21a41e3d52bdabef" providerId="LiveId" clId="{56647310-C727-4989-B42E-F4ACEB232673}" dt="2022-11-04T10:54:21.535" v="758" actId="14100"/>
        <pc:sldMkLst>
          <pc:docMk/>
          <pc:sldMk cId="305213087" sldId="1120"/>
        </pc:sldMkLst>
        <pc:spChg chg="mod">
          <ac:chgData name="Martyn Dowsett" userId="21a41e3d52bdabef" providerId="LiveId" clId="{56647310-C727-4989-B42E-F4ACEB232673}" dt="2022-11-04T10:54:21.535" v="758" actId="14100"/>
          <ac:spMkLst>
            <pc:docMk/>
            <pc:sldMk cId="305213087" sldId="1120"/>
            <ac:spMk id="2" creationId="{650BA7ED-8A6C-BECB-531A-C22245D3A9BD}"/>
          </ac:spMkLst>
        </pc:spChg>
      </pc:sldChg>
      <pc:sldChg chg="modSp mod">
        <pc:chgData name="Martyn Dowsett" userId="21a41e3d52bdabef" providerId="LiveId" clId="{56647310-C727-4989-B42E-F4ACEB232673}" dt="2022-11-04T10:54:39.454" v="760" actId="14100"/>
        <pc:sldMkLst>
          <pc:docMk/>
          <pc:sldMk cId="2605554978" sldId="1121"/>
        </pc:sldMkLst>
        <pc:spChg chg="mod">
          <ac:chgData name="Martyn Dowsett" userId="21a41e3d52bdabef" providerId="LiveId" clId="{56647310-C727-4989-B42E-F4ACEB232673}" dt="2022-11-04T10:54:39.454" v="760" actId="14100"/>
          <ac:spMkLst>
            <pc:docMk/>
            <pc:sldMk cId="2605554978" sldId="1121"/>
            <ac:spMk id="2" creationId="{22FAEA49-FE61-6B44-F77D-EE5FE0B7907A}"/>
          </ac:spMkLst>
        </pc:spChg>
      </pc:sldChg>
      <pc:sldChg chg="modSp mod">
        <pc:chgData name="Martyn Dowsett" userId="21a41e3d52bdabef" providerId="LiveId" clId="{56647310-C727-4989-B42E-F4ACEB232673}" dt="2022-11-04T10:55:09.879" v="762" actId="14100"/>
        <pc:sldMkLst>
          <pc:docMk/>
          <pc:sldMk cId="3725003239" sldId="1123"/>
        </pc:sldMkLst>
        <pc:spChg chg="mod">
          <ac:chgData name="Martyn Dowsett" userId="21a41e3d52bdabef" providerId="LiveId" clId="{56647310-C727-4989-B42E-F4ACEB232673}" dt="2022-11-04T10:55:09.879" v="762" actId="14100"/>
          <ac:spMkLst>
            <pc:docMk/>
            <pc:sldMk cId="3725003239" sldId="1123"/>
            <ac:spMk id="2" creationId="{58F31EBC-C0A0-E6C5-277D-FC0A0C63A38F}"/>
          </ac:spMkLst>
        </pc:spChg>
      </pc:sldChg>
      <pc:sldChg chg="modSp mod">
        <pc:chgData name="Martyn Dowsett" userId="21a41e3d52bdabef" providerId="LiveId" clId="{56647310-C727-4989-B42E-F4ACEB232673}" dt="2022-11-04T10:56:48.631" v="796" actId="20577"/>
        <pc:sldMkLst>
          <pc:docMk/>
          <pc:sldMk cId="1938083950" sldId="1124"/>
        </pc:sldMkLst>
        <pc:spChg chg="mod">
          <ac:chgData name="Martyn Dowsett" userId="21a41e3d52bdabef" providerId="LiveId" clId="{56647310-C727-4989-B42E-F4ACEB232673}" dt="2022-11-04T10:56:48.631" v="796" actId="20577"/>
          <ac:spMkLst>
            <pc:docMk/>
            <pc:sldMk cId="1938083950" sldId="1124"/>
            <ac:spMk id="2" creationId="{A77F72D1-28B3-E778-3639-12D5D58238BA}"/>
          </ac:spMkLst>
        </pc:spChg>
      </pc:sldChg>
      <pc:sldChg chg="modSp mod">
        <pc:chgData name="Martyn Dowsett" userId="21a41e3d52bdabef" providerId="LiveId" clId="{56647310-C727-4989-B42E-F4ACEB232673}" dt="2022-11-04T10:57:31.470" v="826" actId="20577"/>
        <pc:sldMkLst>
          <pc:docMk/>
          <pc:sldMk cId="968291329" sldId="1126"/>
        </pc:sldMkLst>
        <pc:spChg chg="mod">
          <ac:chgData name="Martyn Dowsett" userId="21a41e3d52bdabef" providerId="LiveId" clId="{56647310-C727-4989-B42E-F4ACEB232673}" dt="2022-11-04T10:57:17.081" v="799" actId="20577"/>
          <ac:spMkLst>
            <pc:docMk/>
            <pc:sldMk cId="968291329" sldId="1126"/>
            <ac:spMk id="2" creationId="{DF22E6EA-9C46-54CA-C7C4-61E5AACB970F}"/>
          </ac:spMkLst>
        </pc:spChg>
        <pc:spChg chg="mod">
          <ac:chgData name="Martyn Dowsett" userId="21a41e3d52bdabef" providerId="LiveId" clId="{56647310-C727-4989-B42E-F4ACEB232673}" dt="2022-11-04T10:57:31.470" v="826" actId="20577"/>
          <ac:spMkLst>
            <pc:docMk/>
            <pc:sldMk cId="968291329" sldId="1126"/>
            <ac:spMk id="7" creationId="{8C57A12D-6DDB-5D20-115F-50F57B660ED7}"/>
          </ac:spMkLst>
        </pc:spChg>
      </pc:sldChg>
      <pc:sldChg chg="modSp mod">
        <pc:chgData name="Martyn Dowsett" userId="21a41e3d52bdabef" providerId="LiveId" clId="{56647310-C727-4989-B42E-F4ACEB232673}" dt="2022-11-04T11:01:49.783" v="903" actId="20577"/>
        <pc:sldMkLst>
          <pc:docMk/>
          <pc:sldMk cId="3005069420" sldId="1127"/>
        </pc:sldMkLst>
        <pc:spChg chg="mod">
          <ac:chgData name="Martyn Dowsett" userId="21a41e3d52bdabef" providerId="LiveId" clId="{56647310-C727-4989-B42E-F4ACEB232673}" dt="2022-11-04T11:01:49.783" v="903" actId="20577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Martyn Dowsett" userId="21a41e3d52bdabef" providerId="LiveId" clId="{56647310-C727-4989-B42E-F4ACEB232673}" dt="2022-11-04T11:01:41.870" v="890" actId="20577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Martyn Dowsett" userId="21a41e3d52bdabef" providerId="LiveId" clId="{56647310-C727-4989-B42E-F4ACEB232673}" dt="2022-11-04T11:03:01.710" v="916" actId="20577"/>
        <pc:sldMkLst>
          <pc:docMk/>
          <pc:sldMk cId="3101838883" sldId="1134"/>
        </pc:sldMkLst>
        <pc:spChg chg="mod">
          <ac:chgData name="Martyn Dowsett" userId="21a41e3d52bdabef" providerId="LiveId" clId="{56647310-C727-4989-B42E-F4ACEB232673}" dt="2022-11-04T11:03:01.710" v="916" actId="20577"/>
          <ac:spMkLst>
            <pc:docMk/>
            <pc:sldMk cId="3101838883" sldId="1134"/>
            <ac:spMk id="3" creationId="{37846BE1-EA6C-A0DE-E7B4-401649786642}"/>
          </ac:spMkLst>
        </pc:spChg>
      </pc:sldChg>
      <pc:sldChg chg="modSp new mod">
        <pc:chgData name="Martyn Dowsett" userId="21a41e3d52bdabef" providerId="LiveId" clId="{56647310-C727-4989-B42E-F4ACEB232673}" dt="2022-11-04T10:16:02.829" v="481" actId="27636"/>
        <pc:sldMkLst>
          <pc:docMk/>
          <pc:sldMk cId="4030569150" sldId="1135"/>
        </pc:sldMkLst>
        <pc:spChg chg="mod">
          <ac:chgData name="Martyn Dowsett" userId="21a41e3d52bdabef" providerId="LiveId" clId="{56647310-C727-4989-B42E-F4ACEB232673}" dt="2022-11-04T10:16:02.829" v="481" actId="27636"/>
          <ac:spMkLst>
            <pc:docMk/>
            <pc:sldMk cId="4030569150" sldId="1135"/>
            <ac:spMk id="2" creationId="{F1FFEF6E-6BE3-E2D6-6071-DA1F7D6F6C8F}"/>
          </ac:spMkLst>
        </pc:spChg>
        <pc:spChg chg="mod">
          <ac:chgData name="Martyn Dowsett" userId="21a41e3d52bdabef" providerId="LiveId" clId="{56647310-C727-4989-B42E-F4ACEB232673}" dt="2022-11-03T11:09:49.844" v="54" actId="20577"/>
          <ac:spMkLst>
            <pc:docMk/>
            <pc:sldMk cId="4030569150" sldId="1135"/>
            <ac:spMk id="3" creationId="{AE48BBEB-73D3-398B-8195-64E3D7E8C576}"/>
          </ac:spMkLst>
        </pc:spChg>
      </pc:sldChg>
      <pc:sldChg chg="modSp new mod">
        <pc:chgData name="Martyn Dowsett" userId="21a41e3d52bdabef" providerId="LiveId" clId="{56647310-C727-4989-B42E-F4ACEB232673}" dt="2022-11-04T10:16:17.170" v="482" actId="113"/>
        <pc:sldMkLst>
          <pc:docMk/>
          <pc:sldMk cId="3328534925" sldId="1136"/>
        </pc:sldMkLst>
        <pc:spChg chg="mod">
          <ac:chgData name="Martyn Dowsett" userId="21a41e3d52bdabef" providerId="LiveId" clId="{56647310-C727-4989-B42E-F4ACEB232673}" dt="2022-11-04T10:16:17.170" v="482" actId="113"/>
          <ac:spMkLst>
            <pc:docMk/>
            <pc:sldMk cId="3328534925" sldId="1136"/>
            <ac:spMk id="2" creationId="{04B58458-BC76-5206-9EAD-1976AC290272}"/>
          </ac:spMkLst>
        </pc:spChg>
        <pc:spChg chg="mod">
          <ac:chgData name="Martyn Dowsett" userId="21a41e3d52bdabef" providerId="LiveId" clId="{56647310-C727-4989-B42E-F4ACEB232673}" dt="2022-11-03T11:10:23.708" v="61" actId="20577"/>
          <ac:spMkLst>
            <pc:docMk/>
            <pc:sldMk cId="3328534925" sldId="1136"/>
            <ac:spMk id="3" creationId="{FE723BCD-87C8-1F6C-82BC-0F8D975E4D81}"/>
          </ac:spMkLst>
        </pc:spChg>
      </pc:sldChg>
      <pc:sldChg chg="modSp new mod">
        <pc:chgData name="Martyn Dowsett" userId="21a41e3d52bdabef" providerId="LiveId" clId="{56647310-C727-4989-B42E-F4ACEB232673}" dt="2022-11-04T10:16:21.754" v="484" actId="27636"/>
        <pc:sldMkLst>
          <pc:docMk/>
          <pc:sldMk cId="2489847556" sldId="1137"/>
        </pc:sldMkLst>
        <pc:spChg chg="mod">
          <ac:chgData name="Martyn Dowsett" userId="21a41e3d52bdabef" providerId="LiveId" clId="{56647310-C727-4989-B42E-F4ACEB232673}" dt="2022-11-04T10:16:21.754" v="484" actId="27636"/>
          <ac:spMkLst>
            <pc:docMk/>
            <pc:sldMk cId="2489847556" sldId="1137"/>
            <ac:spMk id="2" creationId="{672C3969-406D-C008-1D5D-629B08262A1A}"/>
          </ac:spMkLst>
        </pc:spChg>
        <pc:spChg chg="mod">
          <ac:chgData name="Martyn Dowsett" userId="21a41e3d52bdabef" providerId="LiveId" clId="{56647310-C727-4989-B42E-F4ACEB232673}" dt="2022-11-03T11:10:54.212" v="68" actId="20577"/>
          <ac:spMkLst>
            <pc:docMk/>
            <pc:sldMk cId="2489847556" sldId="1137"/>
            <ac:spMk id="3" creationId="{A7A3FAC8-8785-44BA-4A77-659B380C875A}"/>
          </ac:spMkLst>
        </pc:spChg>
      </pc:sldChg>
      <pc:sldChg chg="modSp add mod">
        <pc:chgData name="Martyn Dowsett" userId="21a41e3d52bdabef" providerId="LiveId" clId="{56647310-C727-4989-B42E-F4ACEB232673}" dt="2022-11-04T10:16:24.937" v="485" actId="113"/>
        <pc:sldMkLst>
          <pc:docMk/>
          <pc:sldMk cId="3730416231" sldId="1138"/>
        </pc:sldMkLst>
        <pc:spChg chg="mod">
          <ac:chgData name="Martyn Dowsett" userId="21a41e3d52bdabef" providerId="LiveId" clId="{56647310-C727-4989-B42E-F4ACEB232673}" dt="2022-11-04T10:16:24.937" v="485" actId="113"/>
          <ac:spMkLst>
            <pc:docMk/>
            <pc:sldMk cId="3730416231" sldId="1138"/>
            <ac:spMk id="2" creationId="{04B58458-BC76-5206-9EAD-1976AC290272}"/>
          </ac:spMkLst>
        </pc:spChg>
      </pc:sldChg>
      <pc:sldChg chg="modSp new mod">
        <pc:chgData name="Martyn Dowsett" userId="21a41e3d52bdabef" providerId="LiveId" clId="{56647310-C727-4989-B42E-F4ACEB232673}" dt="2022-11-04T10:16:28.453" v="486" actId="113"/>
        <pc:sldMkLst>
          <pc:docMk/>
          <pc:sldMk cId="365829325" sldId="1139"/>
        </pc:sldMkLst>
        <pc:spChg chg="mod">
          <ac:chgData name="Martyn Dowsett" userId="21a41e3d52bdabef" providerId="LiveId" clId="{56647310-C727-4989-B42E-F4ACEB232673}" dt="2022-11-04T10:16:28.453" v="486" actId="113"/>
          <ac:spMkLst>
            <pc:docMk/>
            <pc:sldMk cId="365829325" sldId="1139"/>
            <ac:spMk id="2" creationId="{A6D3522A-FA12-C295-AE37-499AC2FE357C}"/>
          </ac:spMkLst>
        </pc:spChg>
        <pc:spChg chg="mod">
          <ac:chgData name="Martyn Dowsett" userId="21a41e3d52bdabef" providerId="LiveId" clId="{56647310-C727-4989-B42E-F4ACEB232673}" dt="2022-11-03T11:11:43.348" v="77" actId="20577"/>
          <ac:spMkLst>
            <pc:docMk/>
            <pc:sldMk cId="365829325" sldId="1139"/>
            <ac:spMk id="3" creationId="{534F4AF8-164B-526B-5520-2EDB2A9FA792}"/>
          </ac:spMkLst>
        </pc:spChg>
      </pc:sldChg>
      <pc:sldChg chg="modSp add mod">
        <pc:chgData name="Martyn Dowsett" userId="21a41e3d52bdabef" providerId="LiveId" clId="{56647310-C727-4989-B42E-F4ACEB232673}" dt="2022-11-04T10:16:32.677" v="487" actId="113"/>
        <pc:sldMkLst>
          <pc:docMk/>
          <pc:sldMk cId="2290673790" sldId="1140"/>
        </pc:sldMkLst>
        <pc:spChg chg="mod">
          <ac:chgData name="Martyn Dowsett" userId="21a41e3d52bdabef" providerId="LiveId" clId="{56647310-C727-4989-B42E-F4ACEB232673}" dt="2022-11-04T10:16:32.677" v="487" actId="113"/>
          <ac:spMkLst>
            <pc:docMk/>
            <pc:sldMk cId="2290673790" sldId="1140"/>
            <ac:spMk id="2" creationId="{04B58458-BC76-5206-9EAD-1976AC290272}"/>
          </ac:spMkLst>
        </pc:spChg>
      </pc:sldChg>
      <pc:sldChg chg="modSp new mod">
        <pc:chgData name="Martyn Dowsett" userId="21a41e3d52bdabef" providerId="LiveId" clId="{56647310-C727-4989-B42E-F4ACEB232673}" dt="2022-11-04T10:16:35.598" v="488" actId="113"/>
        <pc:sldMkLst>
          <pc:docMk/>
          <pc:sldMk cId="2882529355" sldId="1141"/>
        </pc:sldMkLst>
        <pc:spChg chg="mod">
          <ac:chgData name="Martyn Dowsett" userId="21a41e3d52bdabef" providerId="LiveId" clId="{56647310-C727-4989-B42E-F4ACEB232673}" dt="2022-11-04T10:16:35.598" v="488" actId="113"/>
          <ac:spMkLst>
            <pc:docMk/>
            <pc:sldMk cId="2882529355" sldId="1141"/>
            <ac:spMk id="2" creationId="{50778082-8D8D-2CF3-1AF8-AE1C32332577}"/>
          </ac:spMkLst>
        </pc:spChg>
        <pc:spChg chg="mod">
          <ac:chgData name="Martyn Dowsett" userId="21a41e3d52bdabef" providerId="LiveId" clId="{56647310-C727-4989-B42E-F4ACEB232673}" dt="2022-11-03T11:12:10.551" v="84" actId="20577"/>
          <ac:spMkLst>
            <pc:docMk/>
            <pc:sldMk cId="2882529355" sldId="1141"/>
            <ac:spMk id="3" creationId="{7E15AAFF-DA86-0407-9CC1-EED1E1C67EC5}"/>
          </ac:spMkLst>
        </pc:spChg>
      </pc:sldChg>
      <pc:sldChg chg="modSp add mod">
        <pc:chgData name="Martyn Dowsett" userId="21a41e3d52bdabef" providerId="LiveId" clId="{56647310-C727-4989-B42E-F4ACEB232673}" dt="2022-11-04T10:16:39.393" v="489" actId="113"/>
        <pc:sldMkLst>
          <pc:docMk/>
          <pc:sldMk cId="474977289" sldId="1142"/>
        </pc:sldMkLst>
        <pc:spChg chg="mod">
          <ac:chgData name="Martyn Dowsett" userId="21a41e3d52bdabef" providerId="LiveId" clId="{56647310-C727-4989-B42E-F4ACEB232673}" dt="2022-11-04T10:16:39.393" v="489" actId="113"/>
          <ac:spMkLst>
            <pc:docMk/>
            <pc:sldMk cId="474977289" sldId="1142"/>
            <ac:spMk id="2" creationId="{04B58458-BC76-5206-9EAD-1976AC290272}"/>
          </ac:spMkLst>
        </pc:spChg>
      </pc:sldChg>
      <pc:sldChg chg="modSp new mod">
        <pc:chgData name="Martyn Dowsett" userId="21a41e3d52bdabef" providerId="LiveId" clId="{56647310-C727-4989-B42E-F4ACEB232673}" dt="2022-11-04T09:36:20.589" v="400" actId="255"/>
        <pc:sldMkLst>
          <pc:docMk/>
          <pc:sldMk cId="122428319" sldId="1143"/>
        </pc:sldMkLst>
        <pc:spChg chg="mod">
          <ac:chgData name="Martyn Dowsett" userId="21a41e3d52bdabef" providerId="LiveId" clId="{56647310-C727-4989-B42E-F4ACEB232673}" dt="2022-11-04T09:36:20.589" v="400" actId="255"/>
          <ac:spMkLst>
            <pc:docMk/>
            <pc:sldMk cId="122428319" sldId="1143"/>
            <ac:spMk id="2" creationId="{1D3F86F2-B592-9563-41E5-40854FAAE783}"/>
          </ac:spMkLst>
        </pc:spChg>
        <pc:spChg chg="mod">
          <ac:chgData name="Martyn Dowsett" userId="21a41e3d52bdabef" providerId="LiveId" clId="{56647310-C727-4989-B42E-F4ACEB232673}" dt="2022-11-04T09:35:51.154" v="396" actId="20577"/>
          <ac:spMkLst>
            <pc:docMk/>
            <pc:sldMk cId="122428319" sldId="1143"/>
            <ac:spMk id="3" creationId="{B7530460-DFAA-7170-76E1-A81FC9256BC1}"/>
          </ac:spMkLst>
        </pc:spChg>
      </pc:sldChg>
      <pc:sldChg chg="modSp new del mod">
        <pc:chgData name="Martyn Dowsett" userId="21a41e3d52bdabef" providerId="LiveId" clId="{56647310-C727-4989-B42E-F4ACEB232673}" dt="2022-11-04T09:35:31.927" v="394" actId="47"/>
        <pc:sldMkLst>
          <pc:docMk/>
          <pc:sldMk cId="3715054291" sldId="1143"/>
        </pc:sldMkLst>
        <pc:spChg chg="mod">
          <ac:chgData name="Martyn Dowsett" userId="21a41e3d52bdabef" providerId="LiveId" clId="{56647310-C727-4989-B42E-F4ACEB232673}" dt="2022-11-04T09:35:21.427" v="393" actId="20577"/>
          <ac:spMkLst>
            <pc:docMk/>
            <pc:sldMk cId="3715054291" sldId="1143"/>
            <ac:spMk id="3" creationId="{5C119721-6981-AC90-A097-60DF2DAB06F3}"/>
          </ac:spMkLst>
        </pc:spChg>
      </pc:sldChg>
      <pc:sldChg chg="modSp new mod">
        <pc:chgData name="Martyn Dowsett" userId="21a41e3d52bdabef" providerId="LiveId" clId="{56647310-C727-4989-B42E-F4ACEB232673}" dt="2022-11-04T09:41:47.190" v="436" actId="14100"/>
        <pc:sldMkLst>
          <pc:docMk/>
          <pc:sldMk cId="1661132470" sldId="1144"/>
        </pc:sldMkLst>
        <pc:spChg chg="mod">
          <ac:chgData name="Martyn Dowsett" userId="21a41e3d52bdabef" providerId="LiveId" clId="{56647310-C727-4989-B42E-F4ACEB232673}" dt="2022-11-04T09:41:47.190" v="436" actId="14100"/>
          <ac:spMkLst>
            <pc:docMk/>
            <pc:sldMk cId="1661132470" sldId="1144"/>
            <ac:spMk id="2" creationId="{1B53F02C-F024-555A-57C7-F2CFB8F83633}"/>
          </ac:spMkLst>
        </pc:spChg>
        <pc:spChg chg="mod">
          <ac:chgData name="Martyn Dowsett" userId="21a41e3d52bdabef" providerId="LiveId" clId="{56647310-C727-4989-B42E-F4ACEB232673}" dt="2022-11-04T09:41:15.125" v="430" actId="20577"/>
          <ac:spMkLst>
            <pc:docMk/>
            <pc:sldMk cId="1661132470" sldId="1144"/>
            <ac:spMk id="3" creationId="{88DE39F4-707B-0674-58F7-33177D66681A}"/>
          </ac:spMkLst>
        </pc:spChg>
      </pc:sldChg>
      <pc:sldChg chg="modSp new mod">
        <pc:chgData name="Martyn Dowsett" userId="21a41e3d52bdabef" providerId="LiveId" clId="{56647310-C727-4989-B42E-F4ACEB232673}" dt="2022-11-04T10:18:05.410" v="506" actId="255"/>
        <pc:sldMkLst>
          <pc:docMk/>
          <pc:sldMk cId="2124239143" sldId="1145"/>
        </pc:sldMkLst>
        <pc:spChg chg="mod">
          <ac:chgData name="Martyn Dowsett" userId="21a41e3d52bdabef" providerId="LiveId" clId="{56647310-C727-4989-B42E-F4ACEB232673}" dt="2022-11-04T10:18:05.410" v="506" actId="255"/>
          <ac:spMkLst>
            <pc:docMk/>
            <pc:sldMk cId="2124239143" sldId="1145"/>
            <ac:spMk id="2" creationId="{C8423990-C51D-DB56-2D3D-5FBB6DA75218}"/>
          </ac:spMkLst>
        </pc:spChg>
        <pc:spChg chg="mod">
          <ac:chgData name="Martyn Dowsett" userId="21a41e3d52bdabef" providerId="LiveId" clId="{56647310-C727-4989-B42E-F4ACEB232673}" dt="2022-11-04T10:14:17.158" v="472" actId="20577"/>
          <ac:spMkLst>
            <pc:docMk/>
            <pc:sldMk cId="2124239143" sldId="1145"/>
            <ac:spMk id="3" creationId="{39049EA4-6F89-48F8-D409-B13FE3098A71}"/>
          </ac:spMkLst>
        </pc:spChg>
      </pc:sldChg>
      <pc:sldChg chg="modSp new mod">
        <pc:chgData name="Martyn Dowsett" userId="21a41e3d52bdabef" providerId="LiveId" clId="{56647310-C727-4989-B42E-F4ACEB232673}" dt="2022-11-04T10:17:50.309" v="504" actId="14100"/>
        <pc:sldMkLst>
          <pc:docMk/>
          <pc:sldMk cId="2884134703" sldId="1146"/>
        </pc:sldMkLst>
        <pc:spChg chg="mod">
          <ac:chgData name="Martyn Dowsett" userId="21a41e3d52bdabef" providerId="LiveId" clId="{56647310-C727-4989-B42E-F4ACEB232673}" dt="2022-11-04T10:17:50.309" v="504" actId="14100"/>
          <ac:spMkLst>
            <pc:docMk/>
            <pc:sldMk cId="2884134703" sldId="1146"/>
            <ac:spMk id="2" creationId="{CC7174E2-751C-E6B9-22A8-D71D5F8C6C63}"/>
          </ac:spMkLst>
        </pc:spChg>
        <pc:spChg chg="mod">
          <ac:chgData name="Martyn Dowsett" userId="21a41e3d52bdabef" providerId="LiveId" clId="{56647310-C727-4989-B42E-F4ACEB232673}" dt="2022-11-04T10:17:06.324" v="492" actId="20577"/>
          <ac:spMkLst>
            <pc:docMk/>
            <pc:sldMk cId="2884134703" sldId="1146"/>
            <ac:spMk id="3" creationId="{413CB0C5-B870-177C-A94A-0FE9D2F08DE9}"/>
          </ac:spMkLst>
        </pc:spChg>
      </pc:sldChg>
      <pc:sldChg chg="modSp new mod">
        <pc:chgData name="Martyn Dowsett" userId="21a41e3d52bdabef" providerId="LiveId" clId="{56647310-C727-4989-B42E-F4ACEB232673}" dt="2022-11-04T10:32:15.785" v="569" actId="20577"/>
        <pc:sldMkLst>
          <pc:docMk/>
          <pc:sldMk cId="3358651086" sldId="1147"/>
        </pc:sldMkLst>
        <pc:spChg chg="mod">
          <ac:chgData name="Martyn Dowsett" userId="21a41e3d52bdabef" providerId="LiveId" clId="{56647310-C727-4989-B42E-F4ACEB232673}" dt="2022-11-04T10:32:15.785" v="569" actId="20577"/>
          <ac:spMkLst>
            <pc:docMk/>
            <pc:sldMk cId="3358651086" sldId="1147"/>
            <ac:spMk id="2" creationId="{A8C6873C-B3BA-DBD5-C138-82657ADF3AED}"/>
          </ac:spMkLst>
        </pc:spChg>
        <pc:spChg chg="mod">
          <ac:chgData name="Martyn Dowsett" userId="21a41e3d52bdabef" providerId="LiveId" clId="{56647310-C727-4989-B42E-F4ACEB232673}" dt="2022-11-04T10:31:58.981" v="564" actId="20577"/>
          <ac:spMkLst>
            <pc:docMk/>
            <pc:sldMk cId="3358651086" sldId="1147"/>
            <ac:spMk id="3" creationId="{6D1F98C3-0AE7-A824-64F0-129B3BAFE72C}"/>
          </ac:spMkLst>
        </pc:spChg>
      </pc:sldChg>
      <pc:sldChg chg="modSp new mod">
        <pc:chgData name="Martyn Dowsett" userId="21a41e3d52bdabef" providerId="LiveId" clId="{56647310-C727-4989-B42E-F4ACEB232673}" dt="2022-11-04T10:32:37.784" v="577" actId="255"/>
        <pc:sldMkLst>
          <pc:docMk/>
          <pc:sldMk cId="3595156035" sldId="1148"/>
        </pc:sldMkLst>
        <pc:spChg chg="mod">
          <ac:chgData name="Martyn Dowsett" userId="21a41e3d52bdabef" providerId="LiveId" clId="{56647310-C727-4989-B42E-F4ACEB232673}" dt="2022-11-04T10:32:37.784" v="577" actId="255"/>
          <ac:spMkLst>
            <pc:docMk/>
            <pc:sldMk cId="3595156035" sldId="1148"/>
            <ac:spMk id="2" creationId="{935CB345-EAF1-C0D7-2FD7-6389112345EB}"/>
          </ac:spMkLst>
        </pc:spChg>
        <pc:spChg chg="mod">
          <ac:chgData name="Martyn Dowsett" userId="21a41e3d52bdabef" providerId="LiveId" clId="{56647310-C727-4989-B42E-F4ACEB232673}" dt="2022-11-04T10:32:30.747" v="573" actId="20577"/>
          <ac:spMkLst>
            <pc:docMk/>
            <pc:sldMk cId="3595156035" sldId="1148"/>
            <ac:spMk id="3" creationId="{3A265BFB-E7A3-163B-F663-CB63E2161E86}"/>
          </ac:spMkLst>
        </pc:spChg>
      </pc:sldChg>
      <pc:sldChg chg="modSp new mod">
        <pc:chgData name="Martyn Dowsett" userId="21a41e3d52bdabef" providerId="LiveId" clId="{56647310-C727-4989-B42E-F4ACEB232673}" dt="2022-11-04T10:38:10.725" v="653" actId="113"/>
        <pc:sldMkLst>
          <pc:docMk/>
          <pc:sldMk cId="1898102876" sldId="1149"/>
        </pc:sldMkLst>
        <pc:spChg chg="mod">
          <ac:chgData name="Martyn Dowsett" userId="21a41e3d52bdabef" providerId="LiveId" clId="{56647310-C727-4989-B42E-F4ACEB232673}" dt="2022-11-04T10:38:10.725" v="653" actId="113"/>
          <ac:spMkLst>
            <pc:docMk/>
            <pc:sldMk cId="1898102876" sldId="1149"/>
            <ac:spMk id="2" creationId="{748E8026-64FE-EA10-33CF-DA2A4D6BA836}"/>
          </ac:spMkLst>
        </pc:spChg>
        <pc:spChg chg="mod">
          <ac:chgData name="Martyn Dowsett" userId="21a41e3d52bdabef" providerId="LiveId" clId="{56647310-C727-4989-B42E-F4ACEB232673}" dt="2022-11-04T10:33:34.774" v="604" actId="20577"/>
          <ac:spMkLst>
            <pc:docMk/>
            <pc:sldMk cId="1898102876" sldId="1149"/>
            <ac:spMk id="3" creationId="{96C261CD-F448-8620-FFA1-F978F8EB2958}"/>
          </ac:spMkLst>
        </pc:spChg>
      </pc:sldChg>
      <pc:sldChg chg="modSp new mod">
        <pc:chgData name="Martyn Dowsett" userId="21a41e3d52bdabef" providerId="LiveId" clId="{56647310-C727-4989-B42E-F4ACEB232673}" dt="2022-11-04T10:38:13.478" v="654" actId="113"/>
        <pc:sldMkLst>
          <pc:docMk/>
          <pc:sldMk cId="3701582667" sldId="1150"/>
        </pc:sldMkLst>
        <pc:spChg chg="mod">
          <ac:chgData name="Martyn Dowsett" userId="21a41e3d52bdabef" providerId="LiveId" clId="{56647310-C727-4989-B42E-F4ACEB232673}" dt="2022-11-04T10:38:13.478" v="654" actId="113"/>
          <ac:spMkLst>
            <pc:docMk/>
            <pc:sldMk cId="3701582667" sldId="1150"/>
            <ac:spMk id="2" creationId="{EDA28BEA-CAE6-3499-877F-16875F90A8F6}"/>
          </ac:spMkLst>
        </pc:spChg>
        <pc:spChg chg="mod">
          <ac:chgData name="Martyn Dowsett" userId="21a41e3d52bdabef" providerId="LiveId" clId="{56647310-C727-4989-B42E-F4ACEB232673}" dt="2022-11-04T10:34:32.367" v="608" actId="20577"/>
          <ac:spMkLst>
            <pc:docMk/>
            <pc:sldMk cId="3701582667" sldId="1150"/>
            <ac:spMk id="3" creationId="{585C9D06-7361-32CE-32B4-54C8AE6965AB}"/>
          </ac:spMkLst>
        </pc:spChg>
      </pc:sldChg>
      <pc:sldChg chg="modSp new mod">
        <pc:chgData name="Martyn Dowsett" userId="21a41e3d52bdabef" providerId="LiveId" clId="{56647310-C727-4989-B42E-F4ACEB232673}" dt="2022-11-04T10:38:16.124" v="655" actId="113"/>
        <pc:sldMkLst>
          <pc:docMk/>
          <pc:sldMk cId="876239141" sldId="1151"/>
        </pc:sldMkLst>
        <pc:spChg chg="mod">
          <ac:chgData name="Martyn Dowsett" userId="21a41e3d52bdabef" providerId="LiveId" clId="{56647310-C727-4989-B42E-F4ACEB232673}" dt="2022-11-04T10:38:16.124" v="655" actId="113"/>
          <ac:spMkLst>
            <pc:docMk/>
            <pc:sldMk cId="876239141" sldId="1151"/>
            <ac:spMk id="2" creationId="{BBF1992E-4B06-C5CD-F77E-AEABDF1F1659}"/>
          </ac:spMkLst>
        </pc:spChg>
        <pc:spChg chg="mod">
          <ac:chgData name="Martyn Dowsett" userId="21a41e3d52bdabef" providerId="LiveId" clId="{56647310-C727-4989-B42E-F4ACEB232673}" dt="2022-11-04T10:34:44.751" v="612" actId="20577"/>
          <ac:spMkLst>
            <pc:docMk/>
            <pc:sldMk cId="876239141" sldId="1151"/>
            <ac:spMk id="3" creationId="{31FA8294-AD4B-B55F-C956-94A27BE38535}"/>
          </ac:spMkLst>
        </pc:spChg>
      </pc:sldChg>
      <pc:sldChg chg="modSp new mod">
        <pc:chgData name="Martyn Dowsett" userId="21a41e3d52bdabef" providerId="LiveId" clId="{56647310-C727-4989-B42E-F4ACEB232673}" dt="2022-11-04T10:38:02.814" v="652" actId="113"/>
        <pc:sldMkLst>
          <pc:docMk/>
          <pc:sldMk cId="70815366" sldId="1152"/>
        </pc:sldMkLst>
        <pc:spChg chg="mod">
          <ac:chgData name="Martyn Dowsett" userId="21a41e3d52bdabef" providerId="LiveId" clId="{56647310-C727-4989-B42E-F4ACEB232673}" dt="2022-11-04T10:38:02.814" v="652" actId="113"/>
          <ac:spMkLst>
            <pc:docMk/>
            <pc:sldMk cId="70815366" sldId="1152"/>
            <ac:spMk id="2" creationId="{8F9C8019-CBAD-DDEF-FF3A-37A082162F6A}"/>
          </ac:spMkLst>
        </pc:spChg>
        <pc:spChg chg="mod">
          <ac:chgData name="Martyn Dowsett" userId="21a41e3d52bdabef" providerId="LiveId" clId="{56647310-C727-4989-B42E-F4ACEB232673}" dt="2022-11-04T10:34:54.760" v="617" actId="20577"/>
          <ac:spMkLst>
            <pc:docMk/>
            <pc:sldMk cId="70815366" sldId="1152"/>
            <ac:spMk id="3" creationId="{C21CF80E-6113-7370-857E-8A0E038C47D1}"/>
          </ac:spMkLst>
        </pc:spChg>
      </pc:sldChg>
      <pc:sldChg chg="modSp new mod">
        <pc:chgData name="Martyn Dowsett" userId="21a41e3d52bdabef" providerId="LiveId" clId="{56647310-C727-4989-B42E-F4ACEB232673}" dt="2022-11-04T10:37:59.524" v="651" actId="113"/>
        <pc:sldMkLst>
          <pc:docMk/>
          <pc:sldMk cId="1312245499" sldId="1153"/>
        </pc:sldMkLst>
        <pc:spChg chg="mod">
          <ac:chgData name="Martyn Dowsett" userId="21a41e3d52bdabef" providerId="LiveId" clId="{56647310-C727-4989-B42E-F4ACEB232673}" dt="2022-11-04T10:37:59.524" v="651" actId="113"/>
          <ac:spMkLst>
            <pc:docMk/>
            <pc:sldMk cId="1312245499" sldId="1153"/>
            <ac:spMk id="2" creationId="{D73A6C89-AD04-4BCC-2FED-9D870021A451}"/>
          </ac:spMkLst>
        </pc:spChg>
        <pc:spChg chg="mod">
          <ac:chgData name="Martyn Dowsett" userId="21a41e3d52bdabef" providerId="LiveId" clId="{56647310-C727-4989-B42E-F4ACEB232673}" dt="2022-11-04T10:35:10.996" v="621" actId="20577"/>
          <ac:spMkLst>
            <pc:docMk/>
            <pc:sldMk cId="1312245499" sldId="1153"/>
            <ac:spMk id="3" creationId="{8E7DFB8F-F8E0-7245-F068-3920BA4749E6}"/>
          </ac:spMkLst>
        </pc:spChg>
      </pc:sldChg>
      <pc:sldChg chg="modSp add mod">
        <pc:chgData name="Martyn Dowsett" userId="21a41e3d52bdabef" providerId="LiveId" clId="{56647310-C727-4989-B42E-F4ACEB232673}" dt="2022-11-04T10:37:55.891" v="650" actId="113"/>
        <pc:sldMkLst>
          <pc:docMk/>
          <pc:sldMk cId="2536692699" sldId="1154"/>
        </pc:sldMkLst>
        <pc:spChg chg="mod">
          <ac:chgData name="Martyn Dowsett" userId="21a41e3d52bdabef" providerId="LiveId" clId="{56647310-C727-4989-B42E-F4ACEB232673}" dt="2022-11-04T10:37:55.891" v="650" actId="113"/>
          <ac:spMkLst>
            <pc:docMk/>
            <pc:sldMk cId="2536692699" sldId="1154"/>
            <ac:spMk id="2" creationId="{BBF1992E-4B06-C5CD-F77E-AEABDF1F1659}"/>
          </ac:spMkLst>
        </pc:spChg>
      </pc:sldChg>
      <pc:sldChg chg="modSp new mod">
        <pc:chgData name="Martyn Dowsett" userId="21a41e3d52bdabef" providerId="LiveId" clId="{56647310-C727-4989-B42E-F4ACEB232673}" dt="2022-11-04T10:37:52.808" v="649" actId="113"/>
        <pc:sldMkLst>
          <pc:docMk/>
          <pc:sldMk cId="171123410" sldId="1155"/>
        </pc:sldMkLst>
        <pc:spChg chg="mod">
          <ac:chgData name="Martyn Dowsett" userId="21a41e3d52bdabef" providerId="LiveId" clId="{56647310-C727-4989-B42E-F4ACEB232673}" dt="2022-11-04T10:37:52.808" v="649" actId="113"/>
          <ac:spMkLst>
            <pc:docMk/>
            <pc:sldMk cId="171123410" sldId="1155"/>
            <ac:spMk id="2" creationId="{D22984EA-1F7B-6C05-2712-DA015564A6F9}"/>
          </ac:spMkLst>
        </pc:spChg>
        <pc:spChg chg="mod">
          <ac:chgData name="Martyn Dowsett" userId="21a41e3d52bdabef" providerId="LiveId" clId="{56647310-C727-4989-B42E-F4ACEB232673}" dt="2022-11-04T10:35:30.252" v="628" actId="20577"/>
          <ac:spMkLst>
            <pc:docMk/>
            <pc:sldMk cId="171123410" sldId="1155"/>
            <ac:spMk id="3" creationId="{B4984633-7DBE-F6A4-2C04-E36A2644B057}"/>
          </ac:spMkLst>
        </pc:spChg>
      </pc:sldChg>
      <pc:sldChg chg="modSp add mod">
        <pc:chgData name="Martyn Dowsett" userId="21a41e3d52bdabef" providerId="LiveId" clId="{56647310-C727-4989-B42E-F4ACEB232673}" dt="2022-11-04T10:37:48.059" v="647" actId="113"/>
        <pc:sldMkLst>
          <pc:docMk/>
          <pc:sldMk cId="2530952124" sldId="1156"/>
        </pc:sldMkLst>
        <pc:spChg chg="mod">
          <ac:chgData name="Martyn Dowsett" userId="21a41e3d52bdabef" providerId="LiveId" clId="{56647310-C727-4989-B42E-F4ACEB232673}" dt="2022-11-04T10:37:48.059" v="647" actId="113"/>
          <ac:spMkLst>
            <pc:docMk/>
            <pc:sldMk cId="2530952124" sldId="1156"/>
            <ac:spMk id="2" creationId="{BBF1992E-4B06-C5CD-F77E-AEABDF1F1659}"/>
          </ac:spMkLst>
        </pc:spChg>
      </pc:sldChg>
      <pc:sldChg chg="delSp modSp add del mod">
        <pc:chgData name="Martyn Dowsett" userId="21a41e3d52bdabef" providerId="LiveId" clId="{56647310-C727-4989-B42E-F4ACEB232673}" dt="2022-11-04T10:49:09.635" v="708" actId="47"/>
        <pc:sldMkLst>
          <pc:docMk/>
          <pc:sldMk cId="675708017" sldId="1157"/>
        </pc:sldMkLst>
        <pc:spChg chg="mod">
          <ac:chgData name="Martyn Dowsett" userId="21a41e3d52bdabef" providerId="LiveId" clId="{56647310-C727-4989-B42E-F4ACEB232673}" dt="2022-11-04T10:42:21.455" v="683" actId="255"/>
          <ac:spMkLst>
            <pc:docMk/>
            <pc:sldMk cId="675708017" sldId="1157"/>
            <ac:spMk id="2" creationId="{2BB939E6-F5D9-2D95-009C-369882EC9C36}"/>
          </ac:spMkLst>
        </pc:spChg>
        <pc:spChg chg="mod">
          <ac:chgData name="Martyn Dowsett" userId="21a41e3d52bdabef" providerId="LiveId" clId="{56647310-C727-4989-B42E-F4ACEB232673}" dt="2022-11-04T10:41:02.921" v="671" actId="20577"/>
          <ac:spMkLst>
            <pc:docMk/>
            <pc:sldMk cId="675708017" sldId="1157"/>
            <ac:spMk id="3" creationId="{ED8C6A39-7B7B-789C-8512-FC2D1378AC1A}"/>
          </ac:spMkLst>
        </pc:spChg>
        <pc:spChg chg="del">
          <ac:chgData name="Martyn Dowsett" userId="21a41e3d52bdabef" providerId="LiveId" clId="{56647310-C727-4989-B42E-F4ACEB232673}" dt="2022-11-04T10:41:00.474" v="670" actId="478"/>
          <ac:spMkLst>
            <pc:docMk/>
            <pc:sldMk cId="675708017" sldId="1157"/>
            <ac:spMk id="4" creationId="{DE91B1DE-EAC4-E7CF-5740-8290B0E96E61}"/>
          </ac:spMkLst>
        </pc:spChg>
        <pc:picChg chg="mod">
          <ac:chgData name="Martyn Dowsett" userId="21a41e3d52bdabef" providerId="LiveId" clId="{56647310-C727-4989-B42E-F4ACEB232673}" dt="2022-11-04T10:42:12.488" v="682" actId="1076"/>
          <ac:picMkLst>
            <pc:docMk/>
            <pc:sldMk cId="675708017" sldId="1157"/>
            <ac:picMk id="6" creationId="{744D882C-B69B-8430-F60E-6C6B1C23C183}"/>
          </ac:picMkLst>
        </pc:picChg>
      </pc:sldChg>
      <pc:sldChg chg="addSp delSp modSp new mod modClrScheme chgLayout">
        <pc:chgData name="Martyn Dowsett" userId="21a41e3d52bdabef" providerId="LiveId" clId="{56647310-C727-4989-B42E-F4ACEB232673}" dt="2022-11-04T10:48:03.671" v="697" actId="14100"/>
        <pc:sldMkLst>
          <pc:docMk/>
          <pc:sldMk cId="3854329505" sldId="1158"/>
        </pc:sldMkLst>
        <pc:spChg chg="del mod ord">
          <ac:chgData name="Martyn Dowsett" userId="21a41e3d52bdabef" providerId="LiveId" clId="{56647310-C727-4989-B42E-F4ACEB232673}" dt="2022-11-04T10:42:49.240" v="685" actId="700"/>
          <ac:spMkLst>
            <pc:docMk/>
            <pc:sldMk cId="3854329505" sldId="1158"/>
            <ac:spMk id="2" creationId="{B81A882B-AEEF-7987-614B-C1029FC787DF}"/>
          </ac:spMkLst>
        </pc:spChg>
        <pc:spChg chg="del mod ord">
          <ac:chgData name="Martyn Dowsett" userId="21a41e3d52bdabef" providerId="LiveId" clId="{56647310-C727-4989-B42E-F4ACEB232673}" dt="2022-11-04T10:42:49.240" v="685" actId="700"/>
          <ac:spMkLst>
            <pc:docMk/>
            <pc:sldMk cId="3854329505" sldId="1158"/>
            <ac:spMk id="3" creationId="{DF754D85-19FD-3DA9-1F87-8ED3B5A81D29}"/>
          </ac:spMkLst>
        </pc:spChg>
        <pc:spChg chg="add mod ord">
          <ac:chgData name="Martyn Dowsett" userId="21a41e3d52bdabef" providerId="LiveId" clId="{56647310-C727-4989-B42E-F4ACEB232673}" dt="2022-11-04T10:47:37.463" v="694"/>
          <ac:spMkLst>
            <pc:docMk/>
            <pc:sldMk cId="3854329505" sldId="1158"/>
            <ac:spMk id="4" creationId="{9F21B769-755B-2A76-E617-ED238EB60F37}"/>
          </ac:spMkLst>
        </pc:spChg>
        <pc:spChg chg="add mod ord">
          <ac:chgData name="Martyn Dowsett" userId="21a41e3d52bdabef" providerId="LiveId" clId="{56647310-C727-4989-B42E-F4ACEB232673}" dt="2022-11-04T10:48:03.671" v="697" actId="14100"/>
          <ac:spMkLst>
            <pc:docMk/>
            <pc:sldMk cId="3854329505" sldId="1158"/>
            <ac:spMk id="5" creationId="{E3B0E676-BCF1-062C-BE8E-82EE879B9AB3}"/>
          </ac:spMkLst>
        </pc:spChg>
        <pc:spChg chg="add del mod ord">
          <ac:chgData name="Martyn Dowsett" userId="21a41e3d52bdabef" providerId="LiveId" clId="{56647310-C727-4989-B42E-F4ACEB232673}" dt="2022-11-04T10:46:13.958" v="686" actId="931"/>
          <ac:spMkLst>
            <pc:docMk/>
            <pc:sldMk cId="3854329505" sldId="1158"/>
            <ac:spMk id="6" creationId="{9B8BAF04-360D-AAAF-7B9C-9E7E3B108F02}"/>
          </ac:spMkLst>
        </pc:spChg>
        <pc:spChg chg="add mod">
          <ac:chgData name="Martyn Dowsett" userId="21a41e3d52bdabef" providerId="LiveId" clId="{56647310-C727-4989-B42E-F4ACEB232673}" dt="2022-11-04T10:47:55.911" v="696" actId="1076"/>
          <ac:spMkLst>
            <pc:docMk/>
            <pc:sldMk cId="3854329505" sldId="1158"/>
            <ac:spMk id="9" creationId="{5EA647B4-9EA0-E3D4-48C2-46E3BB54A6E3}"/>
          </ac:spMkLst>
        </pc:spChg>
        <pc:picChg chg="add mod ord">
          <ac:chgData name="Martyn Dowsett" userId="21a41e3d52bdabef" providerId="LiveId" clId="{56647310-C727-4989-B42E-F4ACEB232673}" dt="2022-11-04T10:47:16.512" v="693" actId="167"/>
          <ac:picMkLst>
            <pc:docMk/>
            <pc:sldMk cId="3854329505" sldId="1158"/>
            <ac:picMk id="8" creationId="{29D1988E-9A98-A2CA-D6C8-947A133CCD7D}"/>
          </ac:picMkLst>
        </pc:picChg>
      </pc:sldChg>
      <pc:sldChg chg="modSp add mod">
        <pc:chgData name="Martyn Dowsett" userId="21a41e3d52bdabef" providerId="LiveId" clId="{56647310-C727-4989-B42E-F4ACEB232673}" dt="2022-11-04T10:48:59.365" v="706" actId="14100"/>
        <pc:sldMkLst>
          <pc:docMk/>
          <pc:sldMk cId="497715097" sldId="1159"/>
        </pc:sldMkLst>
        <pc:spChg chg="mod">
          <ac:chgData name="Martyn Dowsett" userId="21a41e3d52bdabef" providerId="LiveId" clId="{56647310-C727-4989-B42E-F4ACEB232673}" dt="2022-11-04T10:48:14.642" v="698" actId="20577"/>
          <ac:spMkLst>
            <pc:docMk/>
            <pc:sldMk cId="497715097" sldId="1159"/>
            <ac:spMk id="4" creationId="{9F21B769-755B-2A76-E617-ED238EB60F37}"/>
          </ac:spMkLst>
        </pc:spChg>
        <pc:spChg chg="mod">
          <ac:chgData name="Martyn Dowsett" userId="21a41e3d52bdabef" providerId="LiveId" clId="{56647310-C727-4989-B42E-F4ACEB232673}" dt="2022-11-04T10:48:59.365" v="706" actId="14100"/>
          <ac:spMkLst>
            <pc:docMk/>
            <pc:sldMk cId="497715097" sldId="1159"/>
            <ac:spMk id="5" creationId="{E3B0E676-BCF1-062C-BE8E-82EE879B9AB3}"/>
          </ac:spMkLst>
        </pc:spChg>
        <pc:picChg chg="ord">
          <ac:chgData name="Martyn Dowsett" userId="21a41e3d52bdabef" providerId="LiveId" clId="{56647310-C727-4989-B42E-F4ACEB232673}" dt="2022-11-04T10:48:47.225" v="705" actId="167"/>
          <ac:picMkLst>
            <pc:docMk/>
            <pc:sldMk cId="497715097" sldId="1159"/>
            <ac:picMk id="8" creationId="{29D1988E-9A98-A2CA-D6C8-947A133CCD7D}"/>
          </ac:picMkLst>
        </pc:picChg>
      </pc:sldChg>
      <pc:sldChg chg="modSp new mod">
        <pc:chgData name="Martyn Dowsett" userId="21a41e3d52bdabef" providerId="LiveId" clId="{56647310-C727-4989-B42E-F4ACEB232673}" dt="2022-11-04T10:52:01.463" v="734" actId="14100"/>
        <pc:sldMkLst>
          <pc:docMk/>
          <pc:sldMk cId="3333520046" sldId="1160"/>
        </pc:sldMkLst>
        <pc:spChg chg="mod">
          <ac:chgData name="Martyn Dowsett" userId="21a41e3d52bdabef" providerId="LiveId" clId="{56647310-C727-4989-B42E-F4ACEB232673}" dt="2022-11-04T10:52:01.463" v="734" actId="14100"/>
          <ac:spMkLst>
            <pc:docMk/>
            <pc:sldMk cId="3333520046" sldId="1160"/>
            <ac:spMk id="2" creationId="{357B34F1-AEF2-A802-0EEC-66936B10535D}"/>
          </ac:spMkLst>
        </pc:spChg>
        <pc:spChg chg="mod">
          <ac:chgData name="Martyn Dowsett" userId="21a41e3d52bdabef" providerId="LiveId" clId="{56647310-C727-4989-B42E-F4ACEB232673}" dt="2022-11-04T10:50:29.942" v="711" actId="20577"/>
          <ac:spMkLst>
            <pc:docMk/>
            <pc:sldMk cId="3333520046" sldId="1160"/>
            <ac:spMk id="3" creationId="{93C20BFC-B54D-C89E-D08B-763B68A48310}"/>
          </ac:spMkLst>
        </pc:spChg>
      </pc:sldChg>
      <pc:sldChg chg="addSp delSp modSp new mod">
        <pc:chgData name="Martyn Dowsett" userId="21a41e3d52bdabef" providerId="LiveId" clId="{56647310-C727-4989-B42E-F4ACEB232673}" dt="2022-11-04T10:54:30.556" v="759" actId="14100"/>
        <pc:sldMkLst>
          <pc:docMk/>
          <pc:sldMk cId="2760956295" sldId="1161"/>
        </pc:sldMkLst>
        <pc:spChg chg="mod">
          <ac:chgData name="Martyn Dowsett" userId="21a41e3d52bdabef" providerId="LiveId" clId="{56647310-C727-4989-B42E-F4ACEB232673}" dt="2022-11-04T10:54:30.556" v="759" actId="14100"/>
          <ac:spMkLst>
            <pc:docMk/>
            <pc:sldMk cId="2760956295" sldId="1161"/>
            <ac:spMk id="2" creationId="{2DDE8A1F-B7AD-D790-68F3-8F1E6B42AF06}"/>
          </ac:spMkLst>
        </pc:spChg>
        <pc:spChg chg="mod">
          <ac:chgData name="Martyn Dowsett" userId="21a41e3d52bdabef" providerId="LiveId" clId="{56647310-C727-4989-B42E-F4ACEB232673}" dt="2022-11-04T10:52:37.189" v="739" actId="20577"/>
          <ac:spMkLst>
            <pc:docMk/>
            <pc:sldMk cId="2760956295" sldId="1161"/>
            <ac:spMk id="3" creationId="{EF1ED140-DA05-13EC-F757-1F8D3C18F2A7}"/>
          </ac:spMkLst>
        </pc:spChg>
        <pc:spChg chg="add del">
          <ac:chgData name="Martyn Dowsett" userId="21a41e3d52bdabef" providerId="LiveId" clId="{56647310-C727-4989-B42E-F4ACEB232673}" dt="2022-11-04T10:52:46.095" v="743" actId="22"/>
          <ac:spMkLst>
            <pc:docMk/>
            <pc:sldMk cId="2760956295" sldId="1161"/>
            <ac:spMk id="5" creationId="{E505A245-BE68-65D9-93BF-496F1DF7C3C6}"/>
          </ac:spMkLst>
        </pc:spChg>
      </pc:sldChg>
      <pc:sldChg chg="modSp new mod">
        <pc:chgData name="Martyn Dowsett" userId="21a41e3d52bdabef" providerId="LiveId" clId="{56647310-C727-4989-B42E-F4ACEB232673}" dt="2022-11-04T11:00:20.489" v="858" actId="14100"/>
        <pc:sldMkLst>
          <pc:docMk/>
          <pc:sldMk cId="3687916824" sldId="1162"/>
        </pc:sldMkLst>
        <pc:spChg chg="mod">
          <ac:chgData name="Martyn Dowsett" userId="21a41e3d52bdabef" providerId="LiveId" clId="{56647310-C727-4989-B42E-F4ACEB232673}" dt="2022-11-04T11:00:20.489" v="858" actId="14100"/>
          <ac:spMkLst>
            <pc:docMk/>
            <pc:sldMk cId="3687916824" sldId="1162"/>
            <ac:spMk id="2" creationId="{2AC1ACBB-2596-BC0B-533D-B87AA45DCFB9}"/>
          </ac:spMkLst>
        </pc:spChg>
        <pc:spChg chg="mod">
          <ac:chgData name="Martyn Dowsett" userId="21a41e3d52bdabef" providerId="LiveId" clId="{56647310-C727-4989-B42E-F4ACEB232673}" dt="2022-11-04T10:57:44.399" v="828" actId="20577"/>
          <ac:spMkLst>
            <pc:docMk/>
            <pc:sldMk cId="3687916824" sldId="1162"/>
            <ac:spMk id="3" creationId="{AF2358CB-E6C2-9957-4851-2C2E77CCB75B}"/>
          </ac:spMkLst>
        </pc:spChg>
      </pc:sldChg>
      <pc:sldChg chg="modSp new mod">
        <pc:chgData name="Martyn Dowsett" userId="21a41e3d52bdabef" providerId="LiveId" clId="{56647310-C727-4989-B42E-F4ACEB232673}" dt="2022-11-04T11:00:40.404" v="860" actId="255"/>
        <pc:sldMkLst>
          <pc:docMk/>
          <pc:sldMk cId="2089680803" sldId="1163"/>
        </pc:sldMkLst>
        <pc:spChg chg="mod">
          <ac:chgData name="Martyn Dowsett" userId="21a41e3d52bdabef" providerId="LiveId" clId="{56647310-C727-4989-B42E-F4ACEB232673}" dt="2022-11-04T11:00:40.404" v="860" actId="255"/>
          <ac:spMkLst>
            <pc:docMk/>
            <pc:sldMk cId="2089680803" sldId="1163"/>
            <ac:spMk id="2" creationId="{D91AB54F-AAA9-CAD0-17F8-56F4B271F6A7}"/>
          </ac:spMkLst>
        </pc:spChg>
        <pc:spChg chg="mod">
          <ac:chgData name="Martyn Dowsett" userId="21a41e3d52bdabef" providerId="LiveId" clId="{56647310-C727-4989-B42E-F4ACEB232673}" dt="2022-11-04T10:58:37.390" v="832" actId="20577"/>
          <ac:spMkLst>
            <pc:docMk/>
            <pc:sldMk cId="2089680803" sldId="1163"/>
            <ac:spMk id="3" creationId="{5806EB48-2FE0-C51E-B999-D71F85C470DD}"/>
          </ac:spMkLst>
        </pc:spChg>
      </pc:sldChg>
      <pc:sldChg chg="modSp new mod">
        <pc:chgData name="Martyn Dowsett" userId="21a41e3d52bdabef" providerId="LiveId" clId="{56647310-C727-4989-B42E-F4ACEB232673}" dt="2022-11-04T11:00:48.308" v="861" actId="14100"/>
        <pc:sldMkLst>
          <pc:docMk/>
          <pc:sldMk cId="2412586968" sldId="1164"/>
        </pc:sldMkLst>
        <pc:spChg chg="mod">
          <ac:chgData name="Martyn Dowsett" userId="21a41e3d52bdabef" providerId="LiveId" clId="{56647310-C727-4989-B42E-F4ACEB232673}" dt="2022-11-04T11:00:48.308" v="861" actId="14100"/>
          <ac:spMkLst>
            <pc:docMk/>
            <pc:sldMk cId="2412586968" sldId="1164"/>
            <ac:spMk id="2" creationId="{F8527CF7-C011-AD2F-5858-CD7578CF1176}"/>
          </ac:spMkLst>
        </pc:spChg>
        <pc:spChg chg="mod">
          <ac:chgData name="Martyn Dowsett" userId="21a41e3d52bdabef" providerId="LiveId" clId="{56647310-C727-4989-B42E-F4ACEB232673}" dt="2022-11-04T10:58:46.701" v="836" actId="20577"/>
          <ac:spMkLst>
            <pc:docMk/>
            <pc:sldMk cId="2412586968" sldId="1164"/>
            <ac:spMk id="3" creationId="{E78AE15C-B718-ED7B-6E7B-5310FBFF2D07}"/>
          </ac:spMkLst>
        </pc:spChg>
      </pc:sldChg>
      <pc:sldChg chg="modSp add mod">
        <pc:chgData name="Martyn Dowsett" userId="21a41e3d52bdabef" providerId="LiveId" clId="{56647310-C727-4989-B42E-F4ACEB232673}" dt="2022-11-04T11:00:00.622" v="855" actId="255"/>
        <pc:sldMkLst>
          <pc:docMk/>
          <pc:sldMk cId="1749937329" sldId="1165"/>
        </pc:sldMkLst>
        <pc:spChg chg="mod">
          <ac:chgData name="Martyn Dowsett" userId="21a41e3d52bdabef" providerId="LiveId" clId="{56647310-C727-4989-B42E-F4ACEB232673}" dt="2022-11-04T11:00:00.622" v="855" actId="255"/>
          <ac:spMkLst>
            <pc:docMk/>
            <pc:sldMk cId="1749937329" sldId="1165"/>
            <ac:spMk id="2" creationId="{D91AB54F-AAA9-CAD0-17F8-56F4B271F6A7}"/>
          </ac:spMkLst>
        </pc:spChg>
      </pc:sldChg>
      <pc:sldChg chg="modSp new mod">
        <pc:chgData name="Martyn Dowsett" userId="21a41e3d52bdabef" providerId="LiveId" clId="{56647310-C727-4989-B42E-F4ACEB232673}" dt="2022-11-04T11:01:06.094" v="863" actId="14100"/>
        <pc:sldMkLst>
          <pc:docMk/>
          <pc:sldMk cId="2479536483" sldId="1166"/>
        </pc:sldMkLst>
        <pc:spChg chg="mod">
          <ac:chgData name="Martyn Dowsett" userId="21a41e3d52bdabef" providerId="LiveId" clId="{56647310-C727-4989-B42E-F4ACEB232673}" dt="2022-11-04T11:01:06.094" v="863" actId="14100"/>
          <ac:spMkLst>
            <pc:docMk/>
            <pc:sldMk cId="2479536483" sldId="1166"/>
            <ac:spMk id="2" creationId="{6981681B-9D1F-7D84-76F4-378E26352C7F}"/>
          </ac:spMkLst>
        </pc:spChg>
        <pc:spChg chg="mod">
          <ac:chgData name="Martyn Dowsett" userId="21a41e3d52bdabef" providerId="LiveId" clId="{56647310-C727-4989-B42E-F4ACEB232673}" dt="2022-11-04T10:59:07.959" v="843" actId="20577"/>
          <ac:spMkLst>
            <pc:docMk/>
            <pc:sldMk cId="2479536483" sldId="1166"/>
            <ac:spMk id="3" creationId="{BFAB49A5-BBD5-BF91-7E60-A35DD86DBBA5}"/>
          </ac:spMkLst>
        </pc:spChg>
      </pc:sldChg>
      <pc:sldChg chg="modSp add mod">
        <pc:chgData name="Martyn Dowsett" userId="21a41e3d52bdabef" providerId="LiveId" clId="{56647310-C727-4989-B42E-F4ACEB232673}" dt="2022-11-04T11:00:05.084" v="856" actId="255"/>
        <pc:sldMkLst>
          <pc:docMk/>
          <pc:sldMk cId="2741387315" sldId="1167"/>
        </pc:sldMkLst>
        <pc:spChg chg="mod">
          <ac:chgData name="Martyn Dowsett" userId="21a41e3d52bdabef" providerId="LiveId" clId="{56647310-C727-4989-B42E-F4ACEB232673}" dt="2022-11-04T11:00:05.084" v="856" actId="255"/>
          <ac:spMkLst>
            <pc:docMk/>
            <pc:sldMk cId="2741387315" sldId="1167"/>
            <ac:spMk id="2" creationId="{D91AB54F-AAA9-CAD0-17F8-56F4B271F6A7}"/>
          </ac:spMkLst>
        </pc:spChg>
      </pc:sldChg>
    </pc:docChg>
  </pc:docChgLst>
  <pc:docChgLst>
    <pc:chgData name="Martyn Dowsett" userId="21a41e3d52bdabef" providerId="LiveId" clId="{DE897DFF-31CB-4DDD-B4A0-71E0A38DD594}"/>
    <pc:docChg chg="undo custSel modSld">
      <pc:chgData name="Martyn Dowsett" userId="21a41e3d52bdabef" providerId="LiveId" clId="{DE897DFF-31CB-4DDD-B4A0-71E0A38DD594}" dt="2022-10-21T12:49:49.680" v="57" actId="20577"/>
      <pc:docMkLst>
        <pc:docMk/>
      </pc:docMkLst>
      <pc:sldChg chg="modSp mod">
        <pc:chgData name="Martyn Dowsett" userId="21a41e3d52bdabef" providerId="LiveId" clId="{DE897DFF-31CB-4DDD-B4A0-71E0A38DD594}" dt="2022-10-21T12:25:12.695" v="2" actId="20577"/>
        <pc:sldMkLst>
          <pc:docMk/>
          <pc:sldMk cId="2886344829" sldId="1088"/>
        </pc:sldMkLst>
        <pc:spChg chg="mod">
          <ac:chgData name="Martyn Dowsett" userId="21a41e3d52bdabef" providerId="LiveId" clId="{DE897DFF-31CB-4DDD-B4A0-71E0A38DD594}" dt="2022-10-21T12:25:12.695" v="2" actId="20577"/>
          <ac:spMkLst>
            <pc:docMk/>
            <pc:sldMk cId="2886344829" sldId="1088"/>
            <ac:spMk id="4" creationId="{4D3D9C1B-C810-DF1D-CA80-BCCCC14ED7AF}"/>
          </ac:spMkLst>
        </pc:spChg>
      </pc:sldChg>
      <pc:sldChg chg="modSp mod">
        <pc:chgData name="Martyn Dowsett" userId="21a41e3d52bdabef" providerId="LiveId" clId="{DE897DFF-31CB-4DDD-B4A0-71E0A38DD594}" dt="2022-10-21T12:30:16.391" v="13" actId="20577"/>
        <pc:sldMkLst>
          <pc:docMk/>
          <pc:sldMk cId="2070923110" sldId="1098"/>
        </pc:sldMkLst>
        <pc:spChg chg="mod">
          <ac:chgData name="Martyn Dowsett" userId="21a41e3d52bdabef" providerId="LiveId" clId="{DE897DFF-31CB-4DDD-B4A0-71E0A38DD594}" dt="2022-10-21T12:30:16.391" v="13" actId="20577"/>
          <ac:spMkLst>
            <pc:docMk/>
            <pc:sldMk cId="2070923110" sldId="1098"/>
            <ac:spMk id="8" creationId="{CA9CA950-FEC1-926A-3027-CB25B9AAE534}"/>
          </ac:spMkLst>
        </pc:spChg>
      </pc:sldChg>
      <pc:sldChg chg="modSp mod">
        <pc:chgData name="Martyn Dowsett" userId="21a41e3d52bdabef" providerId="LiveId" clId="{DE897DFF-31CB-4DDD-B4A0-71E0A38DD594}" dt="2022-10-21T12:33:08.456" v="28" actId="113"/>
        <pc:sldMkLst>
          <pc:docMk/>
          <pc:sldMk cId="1470877450" sldId="1104"/>
        </pc:sldMkLst>
        <pc:spChg chg="mod">
          <ac:chgData name="Martyn Dowsett" userId="21a41e3d52bdabef" providerId="LiveId" clId="{DE897DFF-31CB-4DDD-B4A0-71E0A38DD594}" dt="2022-10-21T12:33:08.456" v="28" actId="113"/>
          <ac:spMkLst>
            <pc:docMk/>
            <pc:sldMk cId="1470877450" sldId="1104"/>
            <ac:spMk id="6" creationId="{5ADA37B4-235B-DEF7-A939-8EA2B25AE69F}"/>
          </ac:spMkLst>
        </pc:spChg>
      </pc:sldChg>
      <pc:sldChg chg="modSp mod">
        <pc:chgData name="Martyn Dowsett" userId="21a41e3d52bdabef" providerId="LiveId" clId="{DE897DFF-31CB-4DDD-B4A0-71E0A38DD594}" dt="2022-10-21T12:49:49.680" v="57" actId="20577"/>
        <pc:sldMkLst>
          <pc:docMk/>
          <pc:sldMk cId="2059999110" sldId="1133"/>
        </pc:sldMkLst>
        <pc:spChg chg="mod">
          <ac:chgData name="Martyn Dowsett" userId="21a41e3d52bdabef" providerId="LiveId" clId="{DE897DFF-31CB-4DDD-B4A0-71E0A38DD594}" dt="2022-10-21T12:49:49.680" v="57" actId="20577"/>
          <ac:spMkLst>
            <pc:docMk/>
            <pc:sldMk cId="2059999110" sldId="1133"/>
            <ac:spMk id="2" creationId="{63BD8D47-1A94-4FAA-CDA6-D7EB0B584A98}"/>
          </ac:spMkLst>
        </pc:spChg>
      </pc:sldChg>
    </pc:docChg>
  </pc:docChgLst>
  <pc:docChgLst>
    <pc:chgData name="Martyn Dowsett" userId="21a41e3d52bdabef" providerId="LiveId" clId="{096C0145-ACFF-4DC0-8543-47016468EEC6}"/>
    <pc:docChg chg="undo custSel addSld delSld modSld">
      <pc:chgData name="Martyn Dowsett" userId="21a41e3d52bdabef" providerId="LiveId" clId="{096C0145-ACFF-4DC0-8543-47016468EEC6}" dt="2023-01-05T11:30:47.253" v="402" actId="20577"/>
      <pc:docMkLst>
        <pc:docMk/>
      </pc:docMkLst>
      <pc:sldChg chg="modSp mod">
        <pc:chgData name="Martyn Dowsett" userId="21a41e3d52bdabef" providerId="LiveId" clId="{096C0145-ACFF-4DC0-8543-47016468EEC6}" dt="2023-01-04T20:01:48.660" v="21" actId="5793"/>
        <pc:sldMkLst>
          <pc:docMk/>
          <pc:sldMk cId="3167172060" sldId="258"/>
        </pc:sldMkLst>
        <pc:spChg chg="mod">
          <ac:chgData name="Martyn Dowsett" userId="21a41e3d52bdabef" providerId="LiveId" clId="{096C0145-ACFF-4DC0-8543-47016468EEC6}" dt="2023-01-04T20:01:48.660" v="21" actId="5793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Martyn Dowsett" userId="21a41e3d52bdabef" providerId="LiveId" clId="{096C0145-ACFF-4DC0-8543-47016468EEC6}" dt="2023-01-04T20:01:43.332" v="16" actId="20577"/>
          <ac:spMkLst>
            <pc:docMk/>
            <pc:sldMk cId="3167172060" sldId="258"/>
            <ac:spMk id="5" creationId="{C1FDEC25-F33F-4868-1A22-A6815336C71E}"/>
          </ac:spMkLst>
        </pc:spChg>
      </pc:sldChg>
      <pc:sldChg chg="modSp mod">
        <pc:chgData name="Martyn Dowsett" userId="21a41e3d52bdabef" providerId="LiveId" clId="{096C0145-ACFF-4DC0-8543-47016468EEC6}" dt="2023-01-04T20:02:23.603" v="45" actId="20577"/>
        <pc:sldMkLst>
          <pc:docMk/>
          <pc:sldMk cId="4176836570" sldId="1066"/>
        </pc:sldMkLst>
        <pc:spChg chg="mod">
          <ac:chgData name="Martyn Dowsett" userId="21a41e3d52bdabef" providerId="LiveId" clId="{096C0145-ACFF-4DC0-8543-47016468EEC6}" dt="2023-01-04T20:02:23.603" v="45" actId="20577"/>
          <ac:spMkLst>
            <pc:docMk/>
            <pc:sldMk cId="4176836570" sldId="1066"/>
            <ac:spMk id="2" creationId="{DF22E6EA-9C46-54CA-C7C4-61E5AACB970F}"/>
          </ac:spMkLst>
        </pc:spChg>
      </pc:sldChg>
      <pc:sldChg chg="modSp mod">
        <pc:chgData name="Martyn Dowsett" userId="21a41e3d52bdabef" providerId="LiveId" clId="{096C0145-ACFF-4DC0-8543-47016468EEC6}" dt="2023-01-04T20:06:34.376" v="150" actId="20577"/>
        <pc:sldMkLst>
          <pc:docMk/>
          <pc:sldMk cId="2304380969" sldId="1086"/>
        </pc:sldMkLst>
        <pc:spChg chg="mod">
          <ac:chgData name="Martyn Dowsett" userId="21a41e3d52bdabef" providerId="LiveId" clId="{096C0145-ACFF-4DC0-8543-47016468EEC6}" dt="2023-01-04T20:06:34.376" v="150" actId="20577"/>
          <ac:spMkLst>
            <pc:docMk/>
            <pc:sldMk cId="2304380969" sldId="1086"/>
            <ac:spMk id="3" creationId="{7817AED8-6CDB-9CCD-9147-D93BD71915AD}"/>
          </ac:spMkLst>
        </pc:spChg>
      </pc:sldChg>
      <pc:sldChg chg="modSp mod">
        <pc:chgData name="Martyn Dowsett" userId="21a41e3d52bdabef" providerId="LiveId" clId="{096C0145-ACFF-4DC0-8543-47016468EEC6}" dt="2023-01-04T20:06:05.142" v="132" actId="20577"/>
        <pc:sldMkLst>
          <pc:docMk/>
          <pc:sldMk cId="3359449021" sldId="1087"/>
        </pc:sldMkLst>
        <pc:spChg chg="mod">
          <ac:chgData name="Martyn Dowsett" userId="21a41e3d52bdabef" providerId="LiveId" clId="{096C0145-ACFF-4DC0-8543-47016468EEC6}" dt="2023-01-04T20:06:05.142" v="132" actId="20577"/>
          <ac:spMkLst>
            <pc:docMk/>
            <pc:sldMk cId="3359449021" sldId="1087"/>
            <ac:spMk id="3" creationId="{37846BE1-EA6C-A0DE-E7B4-401649786642}"/>
          </ac:spMkLst>
        </pc:spChg>
      </pc:sldChg>
      <pc:sldChg chg="modSp mod">
        <pc:chgData name="Martyn Dowsett" userId="21a41e3d52bdabef" providerId="LiveId" clId="{096C0145-ACFF-4DC0-8543-47016468EEC6}" dt="2023-01-04T20:08:37.428" v="153" actId="20577"/>
        <pc:sldMkLst>
          <pc:docMk/>
          <pc:sldMk cId="4076217046" sldId="1093"/>
        </pc:sldMkLst>
        <pc:spChg chg="mod">
          <ac:chgData name="Martyn Dowsett" userId="21a41e3d52bdabef" providerId="LiveId" clId="{096C0145-ACFF-4DC0-8543-47016468EEC6}" dt="2023-01-04T20:08:37.428" v="153" actId="20577"/>
          <ac:spMkLst>
            <pc:docMk/>
            <pc:sldMk cId="4076217046" sldId="1093"/>
            <ac:spMk id="5" creationId="{D3D4084B-0E3A-A569-BA3C-FC7478B74FE7}"/>
          </ac:spMkLst>
        </pc:spChg>
      </pc:sldChg>
      <pc:sldChg chg="modSp mod">
        <pc:chgData name="Martyn Dowsett" userId="21a41e3d52bdabef" providerId="LiveId" clId="{096C0145-ACFF-4DC0-8543-47016468EEC6}" dt="2023-01-04T20:09:17.543" v="157"/>
        <pc:sldMkLst>
          <pc:docMk/>
          <pc:sldMk cId="2555914948" sldId="1097"/>
        </pc:sldMkLst>
        <pc:spChg chg="mod">
          <ac:chgData name="Martyn Dowsett" userId="21a41e3d52bdabef" providerId="LiveId" clId="{096C0145-ACFF-4DC0-8543-47016468EEC6}" dt="2023-01-04T20:09:17.543" v="157"/>
          <ac:spMkLst>
            <pc:docMk/>
            <pc:sldMk cId="2555914948" sldId="1097"/>
            <ac:spMk id="3" creationId="{D72EBD7F-4AD7-BA77-5FB6-4B0142D78605}"/>
          </ac:spMkLst>
        </pc:spChg>
      </pc:sldChg>
      <pc:sldChg chg="modSp mod">
        <pc:chgData name="Martyn Dowsett" userId="21a41e3d52bdabef" providerId="LiveId" clId="{096C0145-ACFF-4DC0-8543-47016468EEC6}" dt="2023-01-04T20:09:55.030" v="167"/>
        <pc:sldMkLst>
          <pc:docMk/>
          <pc:sldMk cId="2070923110" sldId="1098"/>
        </pc:sldMkLst>
        <pc:spChg chg="mod">
          <ac:chgData name="Martyn Dowsett" userId="21a41e3d52bdabef" providerId="LiveId" clId="{096C0145-ACFF-4DC0-8543-47016468EEC6}" dt="2023-01-04T20:09:44.774" v="166" actId="20577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Martyn Dowsett" userId="21a41e3d52bdabef" providerId="LiveId" clId="{096C0145-ACFF-4DC0-8543-47016468EEC6}" dt="2023-01-04T20:09:55.030" v="167"/>
          <ac:spMkLst>
            <pc:docMk/>
            <pc:sldMk cId="2070923110" sldId="1098"/>
            <ac:spMk id="8" creationId="{CA9CA950-FEC1-926A-3027-CB25B9AAE534}"/>
          </ac:spMkLst>
        </pc:spChg>
      </pc:sldChg>
      <pc:sldChg chg="modSp del mod">
        <pc:chgData name="Martyn Dowsett" userId="21a41e3d52bdabef" providerId="LiveId" clId="{096C0145-ACFF-4DC0-8543-47016468EEC6}" dt="2023-01-04T20:10:59.412" v="175" actId="47"/>
        <pc:sldMkLst>
          <pc:docMk/>
          <pc:sldMk cId="2073918419" sldId="1099"/>
        </pc:sldMkLst>
        <pc:spChg chg="mod">
          <ac:chgData name="Martyn Dowsett" userId="21a41e3d52bdabef" providerId="LiveId" clId="{096C0145-ACFF-4DC0-8543-47016468EEC6}" dt="2023-01-04T20:10:09.765" v="169" actId="20577"/>
          <ac:spMkLst>
            <pc:docMk/>
            <pc:sldMk cId="2073918419" sldId="1099"/>
            <ac:spMk id="2" creationId="{DF22E6EA-9C46-54CA-C7C4-61E5AACB970F}"/>
          </ac:spMkLst>
        </pc:spChg>
        <pc:spChg chg="mod">
          <ac:chgData name="Martyn Dowsett" userId="21a41e3d52bdabef" providerId="LiveId" clId="{096C0145-ACFF-4DC0-8543-47016468EEC6}" dt="2023-01-04T20:10:15.435" v="170" actId="6549"/>
          <ac:spMkLst>
            <pc:docMk/>
            <pc:sldMk cId="2073918419" sldId="1099"/>
            <ac:spMk id="7" creationId="{8C57A12D-6DDB-5D20-115F-50F57B660ED7}"/>
          </ac:spMkLst>
        </pc:spChg>
      </pc:sldChg>
      <pc:sldChg chg="modSp mod">
        <pc:chgData name="Martyn Dowsett" userId="21a41e3d52bdabef" providerId="LiveId" clId="{096C0145-ACFF-4DC0-8543-47016468EEC6}" dt="2023-01-05T11:30:47.253" v="402" actId="20577"/>
        <pc:sldMkLst>
          <pc:docMk/>
          <pc:sldMk cId="1470877450" sldId="1104"/>
        </pc:sldMkLst>
        <pc:spChg chg="mod">
          <ac:chgData name="Martyn Dowsett" userId="21a41e3d52bdabef" providerId="LiveId" clId="{096C0145-ACFF-4DC0-8543-47016468EEC6}" dt="2023-01-05T11:30:47.253" v="402" actId="20577"/>
          <ac:spMkLst>
            <pc:docMk/>
            <pc:sldMk cId="1470877450" sldId="1104"/>
            <ac:spMk id="2" creationId="{CDC181BB-F07C-4483-D459-8C6D8B17E914}"/>
          </ac:spMkLst>
        </pc:spChg>
      </pc:sldChg>
      <pc:sldChg chg="modSp mod">
        <pc:chgData name="Martyn Dowsett" userId="21a41e3d52bdabef" providerId="LiveId" clId="{096C0145-ACFF-4DC0-8543-47016468EEC6}" dt="2023-01-04T20:16:32.996" v="302" actId="20577"/>
        <pc:sldMkLst>
          <pc:docMk/>
          <pc:sldMk cId="2876352025" sldId="1106"/>
        </pc:sldMkLst>
        <pc:spChg chg="mod">
          <ac:chgData name="Martyn Dowsett" userId="21a41e3d52bdabef" providerId="LiveId" clId="{096C0145-ACFF-4DC0-8543-47016468EEC6}" dt="2023-01-04T20:16:09.575" v="248" actId="20577"/>
          <ac:spMkLst>
            <pc:docMk/>
            <pc:sldMk cId="2876352025" sldId="1106"/>
            <ac:spMk id="2" creationId="{DF22E6EA-9C46-54CA-C7C4-61E5AACB970F}"/>
          </ac:spMkLst>
        </pc:spChg>
        <pc:spChg chg="mod">
          <ac:chgData name="Martyn Dowsett" userId="21a41e3d52bdabef" providerId="LiveId" clId="{096C0145-ACFF-4DC0-8543-47016468EEC6}" dt="2023-01-04T20:16:32.996" v="302" actId="20577"/>
          <ac:spMkLst>
            <pc:docMk/>
            <pc:sldMk cId="2876352025" sldId="1106"/>
            <ac:spMk id="7" creationId="{8C57A12D-6DDB-5D20-115F-50F57B660ED7}"/>
          </ac:spMkLst>
        </pc:spChg>
      </pc:sldChg>
      <pc:sldChg chg="modSp mod">
        <pc:chgData name="Martyn Dowsett" userId="21a41e3d52bdabef" providerId="LiveId" clId="{096C0145-ACFF-4DC0-8543-47016468EEC6}" dt="2023-01-04T20:22:25.383" v="326" actId="255"/>
        <pc:sldMkLst>
          <pc:docMk/>
          <pc:sldMk cId="1938083950" sldId="1124"/>
        </pc:sldMkLst>
        <pc:spChg chg="mod">
          <ac:chgData name="Martyn Dowsett" userId="21a41e3d52bdabef" providerId="LiveId" clId="{096C0145-ACFF-4DC0-8543-47016468EEC6}" dt="2023-01-04T20:22:25.383" v="326" actId="255"/>
          <ac:spMkLst>
            <pc:docMk/>
            <pc:sldMk cId="1938083950" sldId="1124"/>
            <ac:spMk id="2" creationId="{A77F72D1-28B3-E778-3639-12D5D58238BA}"/>
          </ac:spMkLst>
        </pc:spChg>
      </pc:sldChg>
      <pc:sldChg chg="modSp mod">
        <pc:chgData name="Martyn Dowsett" userId="21a41e3d52bdabef" providerId="LiveId" clId="{096C0145-ACFF-4DC0-8543-47016468EEC6}" dt="2023-01-04T20:23:03.183" v="346" actId="20577"/>
        <pc:sldMkLst>
          <pc:docMk/>
          <pc:sldMk cId="968291329" sldId="1126"/>
        </pc:sldMkLst>
        <pc:spChg chg="mod">
          <ac:chgData name="Martyn Dowsett" userId="21a41e3d52bdabef" providerId="LiveId" clId="{096C0145-ACFF-4DC0-8543-47016468EEC6}" dt="2023-01-04T20:22:52.531" v="329" actId="20577"/>
          <ac:spMkLst>
            <pc:docMk/>
            <pc:sldMk cId="968291329" sldId="1126"/>
            <ac:spMk id="2" creationId="{DF22E6EA-9C46-54CA-C7C4-61E5AACB970F}"/>
          </ac:spMkLst>
        </pc:spChg>
        <pc:spChg chg="mod">
          <ac:chgData name="Martyn Dowsett" userId="21a41e3d52bdabef" providerId="LiveId" clId="{096C0145-ACFF-4DC0-8543-47016468EEC6}" dt="2023-01-04T20:23:03.183" v="346" actId="20577"/>
          <ac:spMkLst>
            <pc:docMk/>
            <pc:sldMk cId="968291329" sldId="1126"/>
            <ac:spMk id="7" creationId="{8C57A12D-6DDB-5D20-115F-50F57B660ED7}"/>
          </ac:spMkLst>
        </pc:spChg>
      </pc:sldChg>
      <pc:sldChg chg="modSp mod">
        <pc:chgData name="Martyn Dowsett" userId="21a41e3d52bdabef" providerId="LiveId" clId="{096C0145-ACFF-4DC0-8543-47016468EEC6}" dt="2023-01-04T20:02:08.580" v="43" actId="5793"/>
        <pc:sldMkLst>
          <pc:docMk/>
          <pc:sldMk cId="3005069420" sldId="1127"/>
        </pc:sldMkLst>
        <pc:spChg chg="mod">
          <ac:chgData name="Martyn Dowsett" userId="21a41e3d52bdabef" providerId="LiveId" clId="{096C0145-ACFF-4DC0-8543-47016468EEC6}" dt="2023-01-04T20:02:08.580" v="43" actId="5793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Martyn Dowsett" userId="21a41e3d52bdabef" providerId="LiveId" clId="{096C0145-ACFF-4DC0-8543-47016468EEC6}" dt="2023-01-04T20:02:04.481" v="38" actId="20577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Martyn Dowsett" userId="21a41e3d52bdabef" providerId="LiveId" clId="{096C0145-ACFF-4DC0-8543-47016468EEC6}" dt="2023-01-04T20:06:13.136" v="133"/>
        <pc:sldMkLst>
          <pc:docMk/>
          <pc:sldMk cId="3101838883" sldId="1134"/>
        </pc:sldMkLst>
        <pc:spChg chg="mod">
          <ac:chgData name="Martyn Dowsett" userId="21a41e3d52bdabef" providerId="LiveId" clId="{096C0145-ACFF-4DC0-8543-47016468EEC6}" dt="2023-01-04T20:06:13.136" v="133"/>
          <ac:spMkLst>
            <pc:docMk/>
            <pc:sldMk cId="3101838883" sldId="1134"/>
            <ac:spMk id="3" creationId="{37846BE1-EA6C-A0DE-E7B4-401649786642}"/>
          </ac:spMkLst>
        </pc:spChg>
      </pc:sldChg>
      <pc:sldChg chg="modSp mod">
        <pc:chgData name="Martyn Dowsett" userId="21a41e3d52bdabef" providerId="LiveId" clId="{096C0145-ACFF-4DC0-8543-47016468EEC6}" dt="2023-01-04T20:02:59.898" v="49" actId="20577"/>
        <pc:sldMkLst>
          <pc:docMk/>
          <pc:sldMk cId="4030569150" sldId="1135"/>
        </pc:sldMkLst>
        <pc:spChg chg="mod">
          <ac:chgData name="Martyn Dowsett" userId="21a41e3d52bdabef" providerId="LiveId" clId="{096C0145-ACFF-4DC0-8543-47016468EEC6}" dt="2023-01-04T20:02:59.898" v="49" actId="20577"/>
          <ac:spMkLst>
            <pc:docMk/>
            <pc:sldMk cId="4030569150" sldId="1135"/>
            <ac:spMk id="2" creationId="{F1FFEF6E-6BE3-E2D6-6071-DA1F7D6F6C8F}"/>
          </ac:spMkLst>
        </pc:spChg>
      </pc:sldChg>
      <pc:sldChg chg="modSp mod">
        <pc:chgData name="Martyn Dowsett" userId="21a41e3d52bdabef" providerId="LiveId" clId="{096C0145-ACFF-4DC0-8543-47016468EEC6}" dt="2023-01-04T20:03:18.660" v="53" actId="20577"/>
        <pc:sldMkLst>
          <pc:docMk/>
          <pc:sldMk cId="2489847556" sldId="1137"/>
        </pc:sldMkLst>
        <pc:spChg chg="mod">
          <ac:chgData name="Martyn Dowsett" userId="21a41e3d52bdabef" providerId="LiveId" clId="{096C0145-ACFF-4DC0-8543-47016468EEC6}" dt="2023-01-04T20:03:18.660" v="53" actId="20577"/>
          <ac:spMkLst>
            <pc:docMk/>
            <pc:sldMk cId="2489847556" sldId="1137"/>
            <ac:spMk id="2" creationId="{672C3969-406D-C008-1D5D-629B08262A1A}"/>
          </ac:spMkLst>
        </pc:spChg>
      </pc:sldChg>
      <pc:sldChg chg="modSp mod">
        <pc:chgData name="Martyn Dowsett" userId="21a41e3d52bdabef" providerId="LiveId" clId="{096C0145-ACFF-4DC0-8543-47016468EEC6}" dt="2023-01-04T20:09:32.497" v="162" actId="20577"/>
        <pc:sldMkLst>
          <pc:docMk/>
          <pc:sldMk cId="1661132470" sldId="1144"/>
        </pc:sldMkLst>
        <pc:spChg chg="mod">
          <ac:chgData name="Martyn Dowsett" userId="21a41e3d52bdabef" providerId="LiveId" clId="{096C0145-ACFF-4DC0-8543-47016468EEC6}" dt="2023-01-04T20:09:32.497" v="162" actId="20577"/>
          <ac:spMkLst>
            <pc:docMk/>
            <pc:sldMk cId="1661132470" sldId="1144"/>
            <ac:spMk id="2" creationId="{1B53F02C-F024-555A-57C7-F2CFB8F83633}"/>
          </ac:spMkLst>
        </pc:spChg>
      </pc:sldChg>
      <pc:sldChg chg="addSp delSp modSp mod">
        <pc:chgData name="Martyn Dowsett" userId="21a41e3d52bdabef" providerId="LiveId" clId="{096C0145-ACFF-4DC0-8543-47016468EEC6}" dt="2023-01-04T20:28:14.960" v="357"/>
        <pc:sldMkLst>
          <pc:docMk/>
          <pc:sldMk cId="3687916824" sldId="1162"/>
        </pc:sldMkLst>
        <pc:spChg chg="del mod">
          <ac:chgData name="Martyn Dowsett" userId="21a41e3d52bdabef" providerId="LiveId" clId="{096C0145-ACFF-4DC0-8543-47016468EEC6}" dt="2023-01-04T20:23:39.221" v="349"/>
          <ac:spMkLst>
            <pc:docMk/>
            <pc:sldMk cId="3687916824" sldId="1162"/>
            <ac:spMk id="2" creationId="{2AC1ACBB-2596-BC0B-533D-B87AA45DCFB9}"/>
          </ac:spMkLst>
        </pc:spChg>
        <pc:spChg chg="mod">
          <ac:chgData name="Martyn Dowsett" userId="21a41e3d52bdabef" providerId="LiveId" clId="{096C0145-ACFF-4DC0-8543-47016468EEC6}" dt="2023-01-04T20:23:39.221" v="349"/>
          <ac:spMkLst>
            <pc:docMk/>
            <pc:sldMk cId="3687916824" sldId="1162"/>
            <ac:spMk id="3" creationId="{AF2358CB-E6C2-9957-4851-2C2E77CCB75B}"/>
          </ac:spMkLst>
        </pc:spChg>
        <pc:spChg chg="add del mod">
          <ac:chgData name="Martyn Dowsett" userId="21a41e3d52bdabef" providerId="LiveId" clId="{096C0145-ACFF-4DC0-8543-47016468EEC6}" dt="2023-01-04T20:23:39.221" v="349"/>
          <ac:spMkLst>
            <pc:docMk/>
            <pc:sldMk cId="3687916824" sldId="1162"/>
            <ac:spMk id="4" creationId="{6FD9CFD0-6BDD-D701-2770-E03869629FFE}"/>
          </ac:spMkLst>
        </pc:spChg>
        <pc:spChg chg="add mod">
          <ac:chgData name="Martyn Dowsett" userId="21a41e3d52bdabef" providerId="LiveId" clId="{096C0145-ACFF-4DC0-8543-47016468EEC6}" dt="2023-01-04T20:28:14.960" v="357"/>
          <ac:spMkLst>
            <pc:docMk/>
            <pc:sldMk cId="3687916824" sldId="1162"/>
            <ac:spMk id="5" creationId="{12E08F5D-A030-1CC2-001C-1FDC0F28C8B7}"/>
          </ac:spMkLst>
        </pc:spChg>
      </pc:sldChg>
      <pc:sldChg chg="modSp mod">
        <pc:chgData name="Martyn Dowsett" userId="21a41e3d52bdabef" providerId="LiveId" clId="{096C0145-ACFF-4DC0-8543-47016468EEC6}" dt="2023-01-04T20:04:21.716" v="58" actId="20577"/>
        <pc:sldMkLst>
          <pc:docMk/>
          <pc:sldMk cId="3726248583" sldId="1178"/>
        </pc:sldMkLst>
        <pc:spChg chg="mod">
          <ac:chgData name="Martyn Dowsett" userId="21a41e3d52bdabef" providerId="LiveId" clId="{096C0145-ACFF-4DC0-8543-47016468EEC6}" dt="2023-01-04T20:04:21.716" v="58" actId="20577"/>
          <ac:spMkLst>
            <pc:docMk/>
            <pc:sldMk cId="3726248583" sldId="1178"/>
            <ac:spMk id="2" creationId="{50778082-8D8D-2CF3-1AF8-AE1C32332577}"/>
          </ac:spMkLst>
        </pc:spChg>
      </pc:sldChg>
      <pc:sldChg chg="modSp mod">
        <pc:chgData name="Martyn Dowsett" userId="21a41e3d52bdabef" providerId="LiveId" clId="{096C0145-ACFF-4DC0-8543-47016468EEC6}" dt="2023-01-04T20:41:59.693" v="391" actId="27636"/>
        <pc:sldMkLst>
          <pc:docMk/>
          <pc:sldMk cId="3362942286" sldId="1306"/>
        </pc:sldMkLst>
        <pc:spChg chg="mod">
          <ac:chgData name="Martyn Dowsett" userId="21a41e3d52bdabef" providerId="LiveId" clId="{096C0145-ACFF-4DC0-8543-47016468EEC6}" dt="2023-01-04T20:41:59.693" v="391" actId="27636"/>
          <ac:spMkLst>
            <pc:docMk/>
            <pc:sldMk cId="3362942286" sldId="1306"/>
            <ac:spMk id="6" creationId="{DAF9E8D5-F22A-FF29-974B-4FE91D15D745}"/>
          </ac:spMkLst>
        </pc:spChg>
      </pc:sldChg>
      <pc:sldChg chg="del">
        <pc:chgData name="Martyn Dowsett" userId="21a41e3d52bdabef" providerId="LiveId" clId="{096C0145-ACFF-4DC0-8543-47016468EEC6}" dt="2023-01-04T20:11:32.992" v="221" actId="47"/>
        <pc:sldMkLst>
          <pc:docMk/>
          <pc:sldMk cId="486508835" sldId="1307"/>
        </pc:sldMkLst>
      </pc:sldChg>
      <pc:sldChg chg="del">
        <pc:chgData name="Martyn Dowsett" userId="21a41e3d52bdabef" providerId="LiveId" clId="{096C0145-ACFF-4DC0-8543-47016468EEC6}" dt="2023-01-04T20:11:34.378" v="222" actId="47"/>
        <pc:sldMkLst>
          <pc:docMk/>
          <pc:sldMk cId="1647188693" sldId="1308"/>
        </pc:sldMkLst>
      </pc:sldChg>
      <pc:sldChg chg="modSp mod">
        <pc:chgData name="Martyn Dowsett" userId="21a41e3d52bdabef" providerId="LiveId" clId="{096C0145-ACFF-4DC0-8543-47016468EEC6}" dt="2023-01-04T20:33:40.253" v="371" actId="114"/>
        <pc:sldMkLst>
          <pc:docMk/>
          <pc:sldMk cId="2570765901" sldId="1309"/>
        </pc:sldMkLst>
        <pc:spChg chg="mod">
          <ac:chgData name="Martyn Dowsett" userId="21a41e3d52bdabef" providerId="LiveId" clId="{096C0145-ACFF-4DC0-8543-47016468EEC6}" dt="2023-01-04T20:33:40.253" v="371" actId="114"/>
          <ac:spMkLst>
            <pc:docMk/>
            <pc:sldMk cId="2570765901" sldId="1309"/>
            <ac:spMk id="2" creationId="{F1FFEF6E-6BE3-E2D6-6071-DA1F7D6F6C8F}"/>
          </ac:spMkLst>
        </pc:spChg>
      </pc:sldChg>
      <pc:sldChg chg="del">
        <pc:chgData name="Martyn Dowsett" userId="21a41e3d52bdabef" providerId="LiveId" clId="{096C0145-ACFF-4DC0-8543-47016468EEC6}" dt="2023-01-04T20:16:46.418" v="304" actId="47"/>
        <pc:sldMkLst>
          <pc:docMk/>
          <pc:sldMk cId="3479767119" sldId="1362"/>
        </pc:sldMkLst>
      </pc:sldChg>
      <pc:sldChg chg="del">
        <pc:chgData name="Martyn Dowsett" userId="21a41e3d52bdabef" providerId="LiveId" clId="{096C0145-ACFF-4DC0-8543-47016468EEC6}" dt="2023-01-04T20:16:46.418" v="304" actId="47"/>
        <pc:sldMkLst>
          <pc:docMk/>
          <pc:sldMk cId="4141994527" sldId="1363"/>
        </pc:sldMkLst>
      </pc:sldChg>
      <pc:sldChg chg="del">
        <pc:chgData name="Martyn Dowsett" userId="21a41e3d52bdabef" providerId="LiveId" clId="{096C0145-ACFF-4DC0-8543-47016468EEC6}" dt="2023-01-04T20:23:15.178" v="348" actId="47"/>
        <pc:sldMkLst>
          <pc:docMk/>
          <pc:sldMk cId="1319523858" sldId="1364"/>
        </pc:sldMkLst>
      </pc:sldChg>
      <pc:sldChg chg="del">
        <pc:chgData name="Martyn Dowsett" userId="21a41e3d52bdabef" providerId="LiveId" clId="{096C0145-ACFF-4DC0-8543-47016468EEC6}" dt="2023-01-04T20:23:15.178" v="348" actId="47"/>
        <pc:sldMkLst>
          <pc:docMk/>
          <pc:sldMk cId="1711066870" sldId="1365"/>
        </pc:sldMkLst>
      </pc:sldChg>
      <pc:sldChg chg="del">
        <pc:chgData name="Martyn Dowsett" userId="21a41e3d52bdabef" providerId="LiveId" clId="{096C0145-ACFF-4DC0-8543-47016468EEC6}" dt="2023-01-04T20:23:15.178" v="348" actId="47"/>
        <pc:sldMkLst>
          <pc:docMk/>
          <pc:sldMk cId="3549090205" sldId="1366"/>
        </pc:sldMkLst>
      </pc:sldChg>
      <pc:sldChg chg="del">
        <pc:chgData name="Martyn Dowsett" userId="21a41e3d52bdabef" providerId="LiveId" clId="{096C0145-ACFF-4DC0-8543-47016468EEC6}" dt="2023-01-04T20:23:15.178" v="348" actId="47"/>
        <pc:sldMkLst>
          <pc:docMk/>
          <pc:sldMk cId="1646622589" sldId="1367"/>
        </pc:sldMkLst>
      </pc:sldChg>
      <pc:sldChg chg="modSp mod">
        <pc:chgData name="Martyn Dowsett" userId="21a41e3d52bdabef" providerId="LiveId" clId="{096C0145-ACFF-4DC0-8543-47016468EEC6}" dt="2023-01-04T20:13:50.152" v="230"/>
        <pc:sldMkLst>
          <pc:docMk/>
          <pc:sldMk cId="1101291111" sldId="1370"/>
        </pc:sldMkLst>
        <pc:spChg chg="mod">
          <ac:chgData name="Martyn Dowsett" userId="21a41e3d52bdabef" providerId="LiveId" clId="{096C0145-ACFF-4DC0-8543-47016468EEC6}" dt="2023-01-04T20:13:50.152" v="230"/>
          <ac:spMkLst>
            <pc:docMk/>
            <pc:sldMk cId="1101291111" sldId="1370"/>
            <ac:spMk id="2" creationId="{18F79716-9BA6-637B-3001-F909CCE5D764}"/>
          </ac:spMkLst>
        </pc:spChg>
      </pc:sldChg>
      <pc:sldChg chg="modSp mod">
        <pc:chgData name="Martyn Dowsett" userId="21a41e3d52bdabef" providerId="LiveId" clId="{096C0145-ACFF-4DC0-8543-47016468EEC6}" dt="2023-01-04T20:14:28.113" v="231" actId="113"/>
        <pc:sldMkLst>
          <pc:docMk/>
          <pc:sldMk cId="788070354" sldId="1371"/>
        </pc:sldMkLst>
        <pc:spChg chg="mod">
          <ac:chgData name="Martyn Dowsett" userId="21a41e3d52bdabef" providerId="LiveId" clId="{096C0145-ACFF-4DC0-8543-47016468EEC6}" dt="2023-01-04T20:14:28.113" v="231" actId="113"/>
          <ac:spMkLst>
            <pc:docMk/>
            <pc:sldMk cId="788070354" sldId="1371"/>
            <ac:spMk id="2" creationId="{5DA4D477-98A9-5E79-EE7B-F814D69D7345}"/>
          </ac:spMkLst>
        </pc:spChg>
      </pc:sldChg>
      <pc:sldChg chg="modSp mod">
        <pc:chgData name="Martyn Dowsett" userId="21a41e3d52bdabef" providerId="LiveId" clId="{096C0145-ACFF-4DC0-8543-47016468EEC6}" dt="2023-01-04T20:14:45.137" v="235" actId="20577"/>
        <pc:sldMkLst>
          <pc:docMk/>
          <pc:sldMk cId="3611410133" sldId="1372"/>
        </pc:sldMkLst>
        <pc:spChg chg="mod">
          <ac:chgData name="Martyn Dowsett" userId="21a41e3d52bdabef" providerId="LiveId" clId="{096C0145-ACFF-4DC0-8543-47016468EEC6}" dt="2023-01-04T20:14:45.137" v="235" actId="20577"/>
          <ac:spMkLst>
            <pc:docMk/>
            <pc:sldMk cId="3611410133" sldId="1372"/>
            <ac:spMk id="2" creationId="{6F233262-3FBD-F700-B161-7DCFCD13A804}"/>
          </ac:spMkLst>
        </pc:spChg>
      </pc:sldChg>
      <pc:sldChg chg="modSp mod">
        <pc:chgData name="Martyn Dowsett" userId="21a41e3d52bdabef" providerId="LiveId" clId="{096C0145-ACFF-4DC0-8543-47016468EEC6}" dt="2023-01-04T20:14:58.604" v="236" actId="113"/>
        <pc:sldMkLst>
          <pc:docMk/>
          <pc:sldMk cId="2144577762" sldId="1374"/>
        </pc:sldMkLst>
        <pc:spChg chg="mod">
          <ac:chgData name="Martyn Dowsett" userId="21a41e3d52bdabef" providerId="LiveId" clId="{096C0145-ACFF-4DC0-8543-47016468EEC6}" dt="2023-01-04T20:14:58.604" v="236" actId="113"/>
          <ac:spMkLst>
            <pc:docMk/>
            <pc:sldMk cId="2144577762" sldId="1374"/>
            <ac:spMk id="2" creationId="{6F233262-3FBD-F700-B161-7DCFCD13A804}"/>
          </ac:spMkLst>
        </pc:spChg>
      </pc:sldChg>
      <pc:sldChg chg="modSp mod">
        <pc:chgData name="Martyn Dowsett" userId="21a41e3d52bdabef" providerId="LiveId" clId="{096C0145-ACFF-4DC0-8543-47016468EEC6}" dt="2023-01-04T20:15:12.452" v="237" actId="113"/>
        <pc:sldMkLst>
          <pc:docMk/>
          <pc:sldMk cId="314758863" sldId="1375"/>
        </pc:sldMkLst>
        <pc:spChg chg="mod">
          <ac:chgData name="Martyn Dowsett" userId="21a41e3d52bdabef" providerId="LiveId" clId="{096C0145-ACFF-4DC0-8543-47016468EEC6}" dt="2023-01-04T20:15:12.452" v="237" actId="113"/>
          <ac:spMkLst>
            <pc:docMk/>
            <pc:sldMk cId="314758863" sldId="1375"/>
            <ac:spMk id="2" creationId="{6F233262-3FBD-F700-B161-7DCFCD13A804}"/>
          </ac:spMkLst>
        </pc:spChg>
      </pc:sldChg>
      <pc:sldChg chg="modSp mod">
        <pc:chgData name="Martyn Dowsett" userId="21a41e3d52bdabef" providerId="LiveId" clId="{096C0145-ACFF-4DC0-8543-47016468EEC6}" dt="2023-01-04T20:15:27.951" v="239" actId="27636"/>
        <pc:sldMkLst>
          <pc:docMk/>
          <pc:sldMk cId="425283864" sldId="1376"/>
        </pc:sldMkLst>
        <pc:spChg chg="mod">
          <ac:chgData name="Martyn Dowsett" userId="21a41e3d52bdabef" providerId="LiveId" clId="{096C0145-ACFF-4DC0-8543-47016468EEC6}" dt="2023-01-04T20:15:27.951" v="239" actId="27636"/>
          <ac:spMkLst>
            <pc:docMk/>
            <pc:sldMk cId="425283864" sldId="1376"/>
            <ac:spMk id="2" creationId="{6F233262-3FBD-F700-B161-7DCFCD13A804}"/>
          </ac:spMkLst>
        </pc:spChg>
      </pc:sldChg>
      <pc:sldChg chg="modSp mod">
        <pc:chgData name="Martyn Dowsett" userId="21a41e3d52bdabef" providerId="LiveId" clId="{096C0145-ACFF-4DC0-8543-47016468EEC6}" dt="2023-01-04T20:15:34.516" v="240" actId="113"/>
        <pc:sldMkLst>
          <pc:docMk/>
          <pc:sldMk cId="2564117491" sldId="1377"/>
        </pc:sldMkLst>
        <pc:spChg chg="mod">
          <ac:chgData name="Martyn Dowsett" userId="21a41e3d52bdabef" providerId="LiveId" clId="{096C0145-ACFF-4DC0-8543-47016468EEC6}" dt="2023-01-04T20:15:34.516" v="240" actId="113"/>
          <ac:spMkLst>
            <pc:docMk/>
            <pc:sldMk cId="2564117491" sldId="1377"/>
            <ac:spMk id="2" creationId="{6F233262-3FBD-F700-B161-7DCFCD13A804}"/>
          </ac:spMkLst>
        </pc:spChg>
      </pc:sldChg>
      <pc:sldChg chg="modSp add mod">
        <pc:chgData name="Martyn Dowsett" userId="21a41e3d52bdabef" providerId="LiveId" clId="{096C0145-ACFF-4DC0-8543-47016468EEC6}" dt="2023-01-04T20:11:23.179" v="219" actId="20577"/>
        <pc:sldMkLst>
          <pc:docMk/>
          <pc:sldMk cId="2495555400" sldId="1391"/>
        </pc:sldMkLst>
        <pc:spChg chg="mod">
          <ac:chgData name="Martyn Dowsett" userId="21a41e3d52bdabef" providerId="LiveId" clId="{096C0145-ACFF-4DC0-8543-47016468EEC6}" dt="2023-01-04T20:10:55.082" v="174"/>
          <ac:spMkLst>
            <pc:docMk/>
            <pc:sldMk cId="2495555400" sldId="1391"/>
            <ac:spMk id="2" creationId="{DF22E6EA-9C46-54CA-C7C4-61E5AACB970F}"/>
          </ac:spMkLst>
        </pc:spChg>
        <pc:spChg chg="mod">
          <ac:chgData name="Martyn Dowsett" userId="21a41e3d52bdabef" providerId="LiveId" clId="{096C0145-ACFF-4DC0-8543-47016468EEC6}" dt="2023-01-04T20:11:23.179" v="219" actId="20577"/>
          <ac:spMkLst>
            <pc:docMk/>
            <pc:sldMk cId="2495555400" sldId="1391"/>
            <ac:spMk id="7" creationId="{8C57A12D-6DDB-5D20-115F-50F57B660ED7}"/>
          </ac:spMkLst>
        </pc:spChg>
      </pc:sldChg>
      <pc:sldChg chg="modSp add mod">
        <pc:chgData name="Martyn Dowsett" userId="21a41e3d52bdabef" providerId="LiveId" clId="{096C0145-ACFF-4DC0-8543-47016468EEC6}" dt="2023-01-04T20:28:50.339" v="364"/>
        <pc:sldMkLst>
          <pc:docMk/>
          <pc:sldMk cId="721887628" sldId="1392"/>
        </pc:sldMkLst>
        <pc:spChg chg="mod">
          <ac:chgData name="Martyn Dowsett" userId="21a41e3d52bdabef" providerId="LiveId" clId="{096C0145-ACFF-4DC0-8543-47016468EEC6}" dt="2023-01-04T20:28:50.339" v="364"/>
          <ac:spMkLst>
            <pc:docMk/>
            <pc:sldMk cId="721887628" sldId="1392"/>
            <ac:spMk id="5" creationId="{12E08F5D-A030-1CC2-001C-1FDC0F28C8B7}"/>
          </ac:spMkLst>
        </pc:spChg>
      </pc:sldChg>
      <pc:sldChg chg="modSp add mod">
        <pc:chgData name="Martyn Dowsett" userId="21a41e3d52bdabef" providerId="LiveId" clId="{096C0145-ACFF-4DC0-8543-47016468EEC6}" dt="2023-01-04T20:28:42.265" v="363" actId="27636"/>
        <pc:sldMkLst>
          <pc:docMk/>
          <pc:sldMk cId="1164213534" sldId="1393"/>
        </pc:sldMkLst>
        <pc:spChg chg="mod">
          <ac:chgData name="Martyn Dowsett" userId="21a41e3d52bdabef" providerId="LiveId" clId="{096C0145-ACFF-4DC0-8543-47016468EEC6}" dt="2023-01-04T20:28:42.265" v="363" actId="27636"/>
          <ac:spMkLst>
            <pc:docMk/>
            <pc:sldMk cId="1164213534" sldId="1393"/>
            <ac:spMk id="5" creationId="{12E08F5D-A030-1CC2-001C-1FDC0F28C8B7}"/>
          </ac:spMkLst>
        </pc:spChg>
      </pc:sldChg>
      <pc:sldChg chg="modSp add mod">
        <pc:chgData name="Martyn Dowsett" userId="21a41e3d52bdabef" providerId="LiveId" clId="{096C0145-ACFF-4DC0-8543-47016468EEC6}" dt="2023-01-04T20:28:33.257" v="361" actId="27636"/>
        <pc:sldMkLst>
          <pc:docMk/>
          <pc:sldMk cId="1541502289" sldId="1394"/>
        </pc:sldMkLst>
        <pc:spChg chg="mod">
          <ac:chgData name="Martyn Dowsett" userId="21a41e3d52bdabef" providerId="LiveId" clId="{096C0145-ACFF-4DC0-8543-47016468EEC6}" dt="2023-01-04T20:28:33.257" v="361" actId="27636"/>
          <ac:spMkLst>
            <pc:docMk/>
            <pc:sldMk cId="1541502289" sldId="1394"/>
            <ac:spMk id="5" creationId="{12E08F5D-A030-1CC2-001C-1FDC0F28C8B7}"/>
          </ac:spMkLst>
        </pc:spChg>
      </pc:sldChg>
      <pc:sldChg chg="modSp add mod">
        <pc:chgData name="Martyn Dowsett" userId="21a41e3d52bdabef" providerId="LiveId" clId="{096C0145-ACFF-4DC0-8543-47016468EEC6}" dt="2023-01-04T20:28:23.835" v="359" actId="27636"/>
        <pc:sldMkLst>
          <pc:docMk/>
          <pc:sldMk cId="3265613220" sldId="1395"/>
        </pc:sldMkLst>
        <pc:spChg chg="mod">
          <ac:chgData name="Martyn Dowsett" userId="21a41e3d52bdabef" providerId="LiveId" clId="{096C0145-ACFF-4DC0-8543-47016468EEC6}" dt="2023-01-04T20:28:23.835" v="359" actId="27636"/>
          <ac:spMkLst>
            <pc:docMk/>
            <pc:sldMk cId="3265613220" sldId="1395"/>
            <ac:spMk id="5" creationId="{12E08F5D-A030-1CC2-001C-1FDC0F28C8B7}"/>
          </ac:spMkLst>
        </pc:spChg>
      </pc:sldChg>
      <pc:sldChg chg="modSp add mod">
        <pc:chgData name="Martyn Dowsett" userId="21a41e3d52bdabef" providerId="LiveId" clId="{096C0145-ACFF-4DC0-8543-47016468EEC6}" dt="2023-01-04T20:33:54.346" v="374" actId="114"/>
        <pc:sldMkLst>
          <pc:docMk/>
          <pc:sldMk cId="380479711" sldId="1396"/>
        </pc:sldMkLst>
        <pc:spChg chg="mod">
          <ac:chgData name="Martyn Dowsett" userId="21a41e3d52bdabef" providerId="LiveId" clId="{096C0145-ACFF-4DC0-8543-47016468EEC6}" dt="2023-01-04T20:33:54.346" v="374" actId="114"/>
          <ac:spMkLst>
            <pc:docMk/>
            <pc:sldMk cId="380479711" sldId="1396"/>
            <ac:spMk id="2" creationId="{F1FFEF6E-6BE3-E2D6-6071-DA1F7D6F6C8F}"/>
          </ac:spMkLst>
        </pc:spChg>
      </pc:sldChg>
      <pc:sldChg chg="modSp add mod">
        <pc:chgData name="Martyn Dowsett" userId="21a41e3d52bdabef" providerId="LiveId" clId="{096C0145-ACFF-4DC0-8543-47016468EEC6}" dt="2023-01-04T20:34:07.347" v="377" actId="114"/>
        <pc:sldMkLst>
          <pc:docMk/>
          <pc:sldMk cId="2893071500" sldId="1397"/>
        </pc:sldMkLst>
        <pc:spChg chg="mod">
          <ac:chgData name="Martyn Dowsett" userId="21a41e3d52bdabef" providerId="LiveId" clId="{096C0145-ACFF-4DC0-8543-47016468EEC6}" dt="2023-01-04T20:34:07.347" v="377" actId="114"/>
          <ac:spMkLst>
            <pc:docMk/>
            <pc:sldMk cId="2893071500" sldId="1397"/>
            <ac:spMk id="2" creationId="{F1FFEF6E-6BE3-E2D6-6071-DA1F7D6F6C8F}"/>
          </ac:spMkLst>
        </pc:spChg>
      </pc:sldChg>
      <pc:sldChg chg="modSp add mod">
        <pc:chgData name="Martyn Dowsett" userId="21a41e3d52bdabef" providerId="LiveId" clId="{096C0145-ACFF-4DC0-8543-47016468EEC6}" dt="2023-01-04T20:34:18.667" v="380" actId="114"/>
        <pc:sldMkLst>
          <pc:docMk/>
          <pc:sldMk cId="558071605" sldId="1398"/>
        </pc:sldMkLst>
        <pc:spChg chg="mod">
          <ac:chgData name="Martyn Dowsett" userId="21a41e3d52bdabef" providerId="LiveId" clId="{096C0145-ACFF-4DC0-8543-47016468EEC6}" dt="2023-01-04T20:34:18.667" v="380" actId="114"/>
          <ac:spMkLst>
            <pc:docMk/>
            <pc:sldMk cId="558071605" sldId="1398"/>
            <ac:spMk id="2" creationId="{F1FFEF6E-6BE3-E2D6-6071-DA1F7D6F6C8F}"/>
          </ac:spMkLst>
        </pc:spChg>
      </pc:sldChg>
      <pc:sldChg chg="modSp add mod">
        <pc:chgData name="Martyn Dowsett" userId="21a41e3d52bdabef" providerId="LiveId" clId="{096C0145-ACFF-4DC0-8543-47016468EEC6}" dt="2023-01-04T20:34:31.249" v="383" actId="114"/>
        <pc:sldMkLst>
          <pc:docMk/>
          <pc:sldMk cId="4101354769" sldId="1399"/>
        </pc:sldMkLst>
        <pc:spChg chg="mod">
          <ac:chgData name="Martyn Dowsett" userId="21a41e3d52bdabef" providerId="LiveId" clId="{096C0145-ACFF-4DC0-8543-47016468EEC6}" dt="2023-01-04T20:34:31.249" v="383" actId="114"/>
          <ac:spMkLst>
            <pc:docMk/>
            <pc:sldMk cId="4101354769" sldId="1399"/>
            <ac:spMk id="2" creationId="{F1FFEF6E-6BE3-E2D6-6071-DA1F7D6F6C8F}"/>
          </ac:spMkLst>
        </pc:spChg>
      </pc:sldChg>
      <pc:sldChg chg="modSp add mod">
        <pc:chgData name="Martyn Dowsett" userId="21a41e3d52bdabef" providerId="LiveId" clId="{096C0145-ACFF-4DC0-8543-47016468EEC6}" dt="2023-01-04T20:42:07.010" v="392"/>
        <pc:sldMkLst>
          <pc:docMk/>
          <pc:sldMk cId="1658444054" sldId="1400"/>
        </pc:sldMkLst>
        <pc:spChg chg="mod">
          <ac:chgData name="Martyn Dowsett" userId="21a41e3d52bdabef" providerId="LiveId" clId="{096C0145-ACFF-4DC0-8543-47016468EEC6}" dt="2023-01-04T20:42:07.010" v="392"/>
          <ac:spMkLst>
            <pc:docMk/>
            <pc:sldMk cId="1658444054" sldId="1400"/>
            <ac:spMk id="6" creationId="{DAF9E8D5-F22A-FF29-974B-4FE91D15D745}"/>
          </ac:spMkLst>
        </pc:spChg>
      </pc:sldChg>
      <pc:sldChg chg="modSp add mod">
        <pc:chgData name="Martyn Dowsett" userId="21a41e3d52bdabef" providerId="LiveId" clId="{096C0145-ACFF-4DC0-8543-47016468EEC6}" dt="2023-01-04T20:42:14.642" v="394" actId="27636"/>
        <pc:sldMkLst>
          <pc:docMk/>
          <pc:sldMk cId="527223500" sldId="1401"/>
        </pc:sldMkLst>
        <pc:spChg chg="mod">
          <ac:chgData name="Martyn Dowsett" userId="21a41e3d52bdabef" providerId="LiveId" clId="{096C0145-ACFF-4DC0-8543-47016468EEC6}" dt="2023-01-04T20:42:14.642" v="394" actId="27636"/>
          <ac:spMkLst>
            <pc:docMk/>
            <pc:sldMk cId="527223500" sldId="1401"/>
            <ac:spMk id="6" creationId="{DAF9E8D5-F22A-FF29-974B-4FE91D15D745}"/>
          </ac:spMkLst>
        </pc:spChg>
      </pc:sldChg>
      <pc:sldChg chg="modSp add mod">
        <pc:chgData name="Martyn Dowsett" userId="21a41e3d52bdabef" providerId="LiveId" clId="{096C0145-ACFF-4DC0-8543-47016468EEC6}" dt="2023-01-04T20:42:21.841" v="395"/>
        <pc:sldMkLst>
          <pc:docMk/>
          <pc:sldMk cId="540016317" sldId="1402"/>
        </pc:sldMkLst>
        <pc:spChg chg="mod">
          <ac:chgData name="Martyn Dowsett" userId="21a41e3d52bdabef" providerId="LiveId" clId="{096C0145-ACFF-4DC0-8543-47016468EEC6}" dt="2023-01-04T20:42:21.841" v="395"/>
          <ac:spMkLst>
            <pc:docMk/>
            <pc:sldMk cId="540016317" sldId="1402"/>
            <ac:spMk id="6" creationId="{DAF9E8D5-F22A-FF29-974B-4FE91D15D745}"/>
          </ac:spMkLst>
        </pc:spChg>
      </pc:sldChg>
    </pc:docChg>
  </pc:docChgLst>
  <pc:docChgLst>
    <pc:chgData name="Martyn Dowsett" userId="21a41e3d52bdabef" providerId="LiveId" clId="{53DA259D-E293-4DF2-96C1-663ED4A1FE09}"/>
    <pc:docChg chg="undo custSel addSld delSld modSld">
      <pc:chgData name="Martyn Dowsett" userId="21a41e3d52bdabef" providerId="LiveId" clId="{53DA259D-E293-4DF2-96C1-663ED4A1FE09}" dt="2023-04-20T08:31:46.198" v="721" actId="2"/>
      <pc:docMkLst>
        <pc:docMk/>
      </pc:docMkLst>
      <pc:sldChg chg="modSp mod">
        <pc:chgData name="Martyn Dowsett" userId="21a41e3d52bdabef" providerId="LiveId" clId="{53DA259D-E293-4DF2-96C1-663ED4A1FE09}" dt="2023-04-17T13:28:06.760" v="16" actId="20577"/>
        <pc:sldMkLst>
          <pc:docMk/>
          <pc:sldMk cId="3167172060" sldId="258"/>
        </pc:sldMkLst>
        <pc:spChg chg="mod">
          <ac:chgData name="Martyn Dowsett" userId="21a41e3d52bdabef" providerId="LiveId" clId="{53DA259D-E293-4DF2-96C1-663ED4A1FE09}" dt="2023-04-17T13:28:06.760" v="16" actId="20577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Martyn Dowsett" userId="21a41e3d52bdabef" providerId="LiveId" clId="{53DA259D-E293-4DF2-96C1-663ED4A1FE09}" dt="2023-04-17T13:27:58.126" v="5" actId="20577"/>
          <ac:spMkLst>
            <pc:docMk/>
            <pc:sldMk cId="3167172060" sldId="258"/>
            <ac:spMk id="5" creationId="{C1FDEC25-F33F-4868-1A22-A6815336C71E}"/>
          </ac:spMkLst>
        </pc:spChg>
      </pc:sldChg>
      <pc:sldChg chg="modSp mod">
        <pc:chgData name="Martyn Dowsett" userId="21a41e3d52bdabef" providerId="LiveId" clId="{53DA259D-E293-4DF2-96C1-663ED4A1FE09}" dt="2023-04-17T13:29:19.359" v="34" actId="20577"/>
        <pc:sldMkLst>
          <pc:docMk/>
          <pc:sldMk cId="2304380969" sldId="1086"/>
        </pc:sldMkLst>
        <pc:spChg chg="mod">
          <ac:chgData name="Martyn Dowsett" userId="21a41e3d52bdabef" providerId="LiveId" clId="{53DA259D-E293-4DF2-96C1-663ED4A1FE09}" dt="2023-04-17T13:29:19.359" v="34" actId="20577"/>
          <ac:spMkLst>
            <pc:docMk/>
            <pc:sldMk cId="2304380969" sldId="1086"/>
            <ac:spMk id="3" creationId="{7817AED8-6CDB-9CCD-9147-D93BD71915AD}"/>
          </ac:spMkLst>
        </pc:spChg>
      </pc:sldChg>
      <pc:sldChg chg="modSp mod">
        <pc:chgData name="Martyn Dowsett" userId="21a41e3d52bdabef" providerId="LiveId" clId="{53DA259D-E293-4DF2-96C1-663ED4A1FE09}" dt="2023-04-20T08:11:53.448" v="717" actId="20577"/>
        <pc:sldMkLst>
          <pc:docMk/>
          <pc:sldMk cId="3359449021" sldId="1087"/>
        </pc:sldMkLst>
        <pc:spChg chg="mod">
          <ac:chgData name="Martyn Dowsett" userId="21a41e3d52bdabef" providerId="LiveId" clId="{53DA259D-E293-4DF2-96C1-663ED4A1FE09}" dt="2023-04-20T08:11:53.448" v="717" actId="20577"/>
          <ac:spMkLst>
            <pc:docMk/>
            <pc:sldMk cId="3359449021" sldId="1087"/>
            <ac:spMk id="3" creationId="{37846BE1-EA6C-A0DE-E7B4-401649786642}"/>
          </ac:spMkLst>
        </pc:spChg>
      </pc:sldChg>
      <pc:sldChg chg="add">
        <pc:chgData name="Martyn Dowsett" userId="21a41e3d52bdabef" providerId="LiveId" clId="{53DA259D-E293-4DF2-96C1-663ED4A1FE09}" dt="2023-04-17T13:36:04.424" v="117"/>
        <pc:sldMkLst>
          <pc:docMk/>
          <pc:sldMk cId="4076217046" sldId="1093"/>
        </pc:sldMkLst>
      </pc:sldChg>
      <pc:sldChg chg="add">
        <pc:chgData name="Martyn Dowsett" userId="21a41e3d52bdabef" providerId="LiveId" clId="{53DA259D-E293-4DF2-96C1-663ED4A1FE09}" dt="2023-04-17T13:36:04.424" v="117"/>
        <pc:sldMkLst>
          <pc:docMk/>
          <pc:sldMk cId="3663315638" sldId="1095"/>
        </pc:sldMkLst>
      </pc:sldChg>
      <pc:sldChg chg="add">
        <pc:chgData name="Martyn Dowsett" userId="21a41e3d52bdabef" providerId="LiveId" clId="{53DA259D-E293-4DF2-96C1-663ED4A1FE09}" dt="2023-04-17T13:36:04.424" v="117"/>
        <pc:sldMkLst>
          <pc:docMk/>
          <pc:sldMk cId="1651350485" sldId="1096"/>
        </pc:sldMkLst>
      </pc:sldChg>
      <pc:sldChg chg="modSp mod">
        <pc:chgData name="Martyn Dowsett" userId="21a41e3d52bdabef" providerId="LiveId" clId="{53DA259D-E293-4DF2-96C1-663ED4A1FE09}" dt="2023-04-17T13:36:58.146" v="123" actId="27636"/>
        <pc:sldMkLst>
          <pc:docMk/>
          <pc:sldMk cId="2555914948" sldId="1097"/>
        </pc:sldMkLst>
        <pc:spChg chg="mod">
          <ac:chgData name="Martyn Dowsett" userId="21a41e3d52bdabef" providerId="LiveId" clId="{53DA259D-E293-4DF2-96C1-663ED4A1FE09}" dt="2023-04-17T13:36:58.146" v="123" actId="27636"/>
          <ac:spMkLst>
            <pc:docMk/>
            <pc:sldMk cId="2555914948" sldId="1097"/>
            <ac:spMk id="9" creationId="{39C9723B-1B2B-75B2-F702-42D6C42C804B}"/>
          </ac:spMkLst>
        </pc:spChg>
      </pc:sldChg>
      <pc:sldChg chg="modSp mod">
        <pc:chgData name="Martyn Dowsett" userId="21a41e3d52bdabef" providerId="LiveId" clId="{53DA259D-E293-4DF2-96C1-663ED4A1FE09}" dt="2023-04-17T13:37:41.796" v="139" actId="20577"/>
        <pc:sldMkLst>
          <pc:docMk/>
          <pc:sldMk cId="2070923110" sldId="1098"/>
        </pc:sldMkLst>
        <pc:spChg chg="mod">
          <ac:chgData name="Martyn Dowsett" userId="21a41e3d52bdabef" providerId="LiveId" clId="{53DA259D-E293-4DF2-96C1-663ED4A1FE09}" dt="2023-04-17T13:37:41.796" v="139" actId="20577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Martyn Dowsett" userId="21a41e3d52bdabef" providerId="LiveId" clId="{53DA259D-E293-4DF2-96C1-663ED4A1FE09}" dt="2023-04-17T13:37:36.189" v="135"/>
          <ac:spMkLst>
            <pc:docMk/>
            <pc:sldMk cId="2070923110" sldId="1098"/>
            <ac:spMk id="8" creationId="{CA9CA950-FEC1-926A-3027-CB25B9AAE534}"/>
          </ac:spMkLst>
        </pc:spChg>
      </pc:sldChg>
      <pc:sldChg chg="modSp mod">
        <pc:chgData name="Martyn Dowsett" userId="21a41e3d52bdabef" providerId="LiveId" clId="{53DA259D-E293-4DF2-96C1-663ED4A1FE09}" dt="2023-04-17T13:43:18.107" v="168" actId="20577"/>
        <pc:sldMkLst>
          <pc:docMk/>
          <pc:sldMk cId="1470877450" sldId="1104"/>
        </pc:sldMkLst>
        <pc:spChg chg="mod">
          <ac:chgData name="Martyn Dowsett" userId="21a41e3d52bdabef" providerId="LiveId" clId="{53DA259D-E293-4DF2-96C1-663ED4A1FE09}" dt="2023-04-17T13:43:18.107" v="168" actId="20577"/>
          <ac:spMkLst>
            <pc:docMk/>
            <pc:sldMk cId="1470877450" sldId="1104"/>
            <ac:spMk id="2" creationId="{CDC181BB-F07C-4483-D459-8C6D8B17E914}"/>
          </ac:spMkLst>
        </pc:spChg>
      </pc:sldChg>
      <pc:sldChg chg="del">
        <pc:chgData name="Martyn Dowsett" userId="21a41e3d52bdabef" providerId="LiveId" clId="{53DA259D-E293-4DF2-96C1-663ED4A1FE09}" dt="2023-04-17T13:45:41.329" v="170" actId="47"/>
        <pc:sldMkLst>
          <pc:docMk/>
          <pc:sldMk cId="954333141" sldId="1105"/>
        </pc:sldMkLst>
      </pc:sldChg>
      <pc:sldChg chg="add del">
        <pc:chgData name="Martyn Dowsett" userId="21a41e3d52bdabef" providerId="LiveId" clId="{53DA259D-E293-4DF2-96C1-663ED4A1FE09}" dt="2023-04-17T13:50:01.313" v="181"/>
        <pc:sldMkLst>
          <pc:docMk/>
          <pc:sldMk cId="871386991" sldId="1107"/>
        </pc:sldMkLst>
      </pc:sldChg>
      <pc:sldChg chg="add del">
        <pc:chgData name="Martyn Dowsett" userId="21a41e3d52bdabef" providerId="LiveId" clId="{53DA259D-E293-4DF2-96C1-663ED4A1FE09}" dt="2023-04-17T13:50:01.313" v="181"/>
        <pc:sldMkLst>
          <pc:docMk/>
          <pc:sldMk cId="4174292124" sldId="1118"/>
        </pc:sldMkLst>
      </pc:sldChg>
      <pc:sldChg chg="del">
        <pc:chgData name="Martyn Dowsett" userId="21a41e3d52bdabef" providerId="LiveId" clId="{53DA259D-E293-4DF2-96C1-663ED4A1FE09}" dt="2023-04-17T13:49:57.879" v="180" actId="47"/>
        <pc:sldMkLst>
          <pc:docMk/>
          <pc:sldMk cId="3911989267" sldId="1119"/>
        </pc:sldMkLst>
      </pc:sldChg>
      <pc:sldChg chg="add del">
        <pc:chgData name="Martyn Dowsett" userId="21a41e3d52bdabef" providerId="LiveId" clId="{53DA259D-E293-4DF2-96C1-663ED4A1FE09}" dt="2023-04-17T13:50:01.313" v="181"/>
        <pc:sldMkLst>
          <pc:docMk/>
          <pc:sldMk cId="2605554978" sldId="1121"/>
        </pc:sldMkLst>
      </pc:sldChg>
      <pc:sldChg chg="add del">
        <pc:chgData name="Martyn Dowsett" userId="21a41e3d52bdabef" providerId="LiveId" clId="{53DA259D-E293-4DF2-96C1-663ED4A1FE09}" dt="2023-04-17T13:50:01.313" v="181"/>
        <pc:sldMkLst>
          <pc:docMk/>
          <pc:sldMk cId="704569206" sldId="1122"/>
        </pc:sldMkLst>
      </pc:sldChg>
      <pc:sldChg chg="modSp mod">
        <pc:chgData name="Martyn Dowsett" userId="21a41e3d52bdabef" providerId="LiveId" clId="{53DA259D-E293-4DF2-96C1-663ED4A1FE09}" dt="2023-04-17T13:50:51.634" v="217" actId="20577"/>
        <pc:sldMkLst>
          <pc:docMk/>
          <pc:sldMk cId="3005069420" sldId="1127"/>
        </pc:sldMkLst>
        <pc:spChg chg="mod">
          <ac:chgData name="Martyn Dowsett" userId="21a41e3d52bdabef" providerId="LiveId" clId="{53DA259D-E293-4DF2-96C1-663ED4A1FE09}" dt="2023-04-17T13:50:51.634" v="217" actId="20577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Martyn Dowsett" userId="21a41e3d52bdabef" providerId="LiveId" clId="{53DA259D-E293-4DF2-96C1-663ED4A1FE09}" dt="2023-04-17T13:50:43.975" v="206" actId="20577"/>
          <ac:spMkLst>
            <pc:docMk/>
            <pc:sldMk cId="3005069420" sldId="1127"/>
            <ac:spMk id="5" creationId="{C1FDEC25-F33F-4868-1A22-A6815336C71E}"/>
          </ac:spMkLst>
        </pc:spChg>
      </pc:sldChg>
      <pc:sldChg chg="del">
        <pc:chgData name="Martyn Dowsett" userId="21a41e3d52bdabef" providerId="LiveId" clId="{53DA259D-E293-4DF2-96C1-663ED4A1FE09}" dt="2023-04-17T13:51:43.923" v="218" actId="47"/>
        <pc:sldMkLst>
          <pc:docMk/>
          <pc:sldMk cId="2533921312" sldId="1129"/>
        </pc:sldMkLst>
      </pc:sldChg>
      <pc:sldChg chg="del">
        <pc:chgData name="Martyn Dowsett" userId="21a41e3d52bdabef" providerId="LiveId" clId="{53DA259D-E293-4DF2-96C1-663ED4A1FE09}" dt="2023-04-17T13:51:43.923" v="218" actId="47"/>
        <pc:sldMkLst>
          <pc:docMk/>
          <pc:sldMk cId="562915634" sldId="1130"/>
        </pc:sldMkLst>
      </pc:sldChg>
      <pc:sldChg chg="del">
        <pc:chgData name="Martyn Dowsett" userId="21a41e3d52bdabef" providerId="LiveId" clId="{53DA259D-E293-4DF2-96C1-663ED4A1FE09}" dt="2023-04-17T13:51:43.923" v="218" actId="47"/>
        <pc:sldMkLst>
          <pc:docMk/>
          <pc:sldMk cId="921993663" sldId="1131"/>
        </pc:sldMkLst>
      </pc:sldChg>
      <pc:sldChg chg="del">
        <pc:chgData name="Martyn Dowsett" userId="21a41e3d52bdabef" providerId="LiveId" clId="{53DA259D-E293-4DF2-96C1-663ED4A1FE09}" dt="2023-04-17T13:51:43.923" v="218" actId="47"/>
        <pc:sldMkLst>
          <pc:docMk/>
          <pc:sldMk cId="2247081688" sldId="1132"/>
        </pc:sldMkLst>
      </pc:sldChg>
      <pc:sldChg chg="modSp mod">
        <pc:chgData name="Martyn Dowsett" userId="21a41e3d52bdabef" providerId="LiveId" clId="{53DA259D-E293-4DF2-96C1-663ED4A1FE09}" dt="2023-04-20T08:11:38.728" v="710" actId="20577"/>
        <pc:sldMkLst>
          <pc:docMk/>
          <pc:sldMk cId="3101838883" sldId="1134"/>
        </pc:sldMkLst>
        <pc:spChg chg="mod ord">
          <ac:chgData name="Martyn Dowsett" userId="21a41e3d52bdabef" providerId="LiveId" clId="{53DA259D-E293-4DF2-96C1-663ED4A1FE09}" dt="2023-04-20T08:11:38.728" v="710" actId="20577"/>
          <ac:spMkLst>
            <pc:docMk/>
            <pc:sldMk cId="3101838883" sldId="1134"/>
            <ac:spMk id="3" creationId="{37846BE1-EA6C-A0DE-E7B4-401649786642}"/>
          </ac:spMkLst>
        </pc:spChg>
      </pc:sldChg>
      <pc:sldChg chg="add del">
        <pc:chgData name="Martyn Dowsett" userId="21a41e3d52bdabef" providerId="LiveId" clId="{53DA259D-E293-4DF2-96C1-663ED4A1FE09}" dt="2023-04-17T13:50:01.313" v="181"/>
        <pc:sldMkLst>
          <pc:docMk/>
          <pc:sldMk cId="3854329505" sldId="1158"/>
        </pc:sldMkLst>
      </pc:sldChg>
      <pc:sldChg chg="add del">
        <pc:chgData name="Martyn Dowsett" userId="21a41e3d52bdabef" providerId="LiveId" clId="{53DA259D-E293-4DF2-96C1-663ED4A1FE09}" dt="2023-04-17T13:50:01.313" v="181"/>
        <pc:sldMkLst>
          <pc:docMk/>
          <pc:sldMk cId="497715097" sldId="1159"/>
        </pc:sldMkLst>
      </pc:sldChg>
      <pc:sldChg chg="add del">
        <pc:chgData name="Martyn Dowsett" userId="21a41e3d52bdabef" providerId="LiveId" clId="{53DA259D-E293-4DF2-96C1-663ED4A1FE09}" dt="2023-04-17T13:50:01.313" v="181"/>
        <pc:sldMkLst>
          <pc:docMk/>
          <pc:sldMk cId="3333520046" sldId="1160"/>
        </pc:sldMkLst>
      </pc:sldChg>
      <pc:sldChg chg="add del">
        <pc:chgData name="Martyn Dowsett" userId="21a41e3d52bdabef" providerId="LiveId" clId="{53DA259D-E293-4DF2-96C1-663ED4A1FE09}" dt="2023-04-17T13:50:01.313" v="181"/>
        <pc:sldMkLst>
          <pc:docMk/>
          <pc:sldMk cId="2760956295" sldId="1161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206993199" sldId="1214"/>
        </pc:sldMkLst>
      </pc:sldChg>
      <pc:sldChg chg="del">
        <pc:chgData name="Martyn Dowsett" userId="21a41e3d52bdabef" providerId="LiveId" clId="{53DA259D-E293-4DF2-96C1-663ED4A1FE09}" dt="2023-04-17T13:49:57.879" v="180" actId="47"/>
        <pc:sldMkLst>
          <pc:docMk/>
          <pc:sldMk cId="1162048809" sldId="1262"/>
        </pc:sldMkLst>
      </pc:sldChg>
      <pc:sldChg chg="add del">
        <pc:chgData name="Martyn Dowsett" userId="21a41e3d52bdabef" providerId="LiveId" clId="{53DA259D-E293-4DF2-96C1-663ED4A1FE09}" dt="2023-04-17T13:50:01.313" v="181"/>
        <pc:sldMkLst>
          <pc:docMk/>
          <pc:sldMk cId="3870242062" sldId="1368"/>
        </pc:sldMkLst>
      </pc:sldChg>
      <pc:sldChg chg="modSp mod">
        <pc:chgData name="Martyn Dowsett" userId="21a41e3d52bdabef" providerId="LiveId" clId="{53DA259D-E293-4DF2-96C1-663ED4A1FE09}" dt="2023-04-17T13:30:33.746" v="87"/>
        <pc:sldMkLst>
          <pc:docMk/>
          <pc:sldMk cId="1191728339" sldId="1369"/>
        </pc:sldMkLst>
        <pc:spChg chg="mod">
          <ac:chgData name="Martyn Dowsett" userId="21a41e3d52bdabef" providerId="LiveId" clId="{53DA259D-E293-4DF2-96C1-663ED4A1FE09}" dt="2023-04-17T13:30:33.746" v="87"/>
          <ac:spMkLst>
            <pc:docMk/>
            <pc:sldMk cId="1191728339" sldId="1369"/>
            <ac:spMk id="2" creationId="{F0C50C4F-1A52-BE14-BB7B-4F720738F8C8}"/>
          </ac:spMkLst>
        </pc:spChg>
      </pc:sldChg>
      <pc:sldChg chg="del">
        <pc:chgData name="Martyn Dowsett" userId="21a41e3d52bdabef" providerId="LiveId" clId="{53DA259D-E293-4DF2-96C1-663ED4A1FE09}" dt="2023-04-17T13:42:29.161" v="160" actId="47"/>
        <pc:sldMkLst>
          <pc:docMk/>
          <pc:sldMk cId="1101291111" sldId="1370"/>
        </pc:sldMkLst>
      </pc:sldChg>
      <pc:sldChg chg="del">
        <pc:chgData name="Martyn Dowsett" userId="21a41e3d52bdabef" providerId="LiveId" clId="{53DA259D-E293-4DF2-96C1-663ED4A1FE09}" dt="2023-04-17T13:43:00.314" v="162" actId="47"/>
        <pc:sldMkLst>
          <pc:docMk/>
          <pc:sldMk cId="788070354" sldId="1371"/>
        </pc:sldMkLst>
      </pc:sldChg>
      <pc:sldChg chg="del">
        <pc:chgData name="Martyn Dowsett" userId="21a41e3d52bdabef" providerId="LiveId" clId="{53DA259D-E293-4DF2-96C1-663ED4A1FE09}" dt="2023-04-17T13:43:00.314" v="162" actId="47"/>
        <pc:sldMkLst>
          <pc:docMk/>
          <pc:sldMk cId="3611410133" sldId="1372"/>
        </pc:sldMkLst>
      </pc:sldChg>
      <pc:sldChg chg="del">
        <pc:chgData name="Martyn Dowsett" userId="21a41e3d52bdabef" providerId="LiveId" clId="{53DA259D-E293-4DF2-96C1-663ED4A1FE09}" dt="2023-04-17T13:43:00.314" v="162" actId="47"/>
        <pc:sldMkLst>
          <pc:docMk/>
          <pc:sldMk cId="2144577762" sldId="1374"/>
        </pc:sldMkLst>
      </pc:sldChg>
      <pc:sldChg chg="del">
        <pc:chgData name="Martyn Dowsett" userId="21a41e3d52bdabef" providerId="LiveId" clId="{53DA259D-E293-4DF2-96C1-663ED4A1FE09}" dt="2023-04-17T13:43:00.314" v="162" actId="47"/>
        <pc:sldMkLst>
          <pc:docMk/>
          <pc:sldMk cId="314758863" sldId="1375"/>
        </pc:sldMkLst>
      </pc:sldChg>
      <pc:sldChg chg="del">
        <pc:chgData name="Martyn Dowsett" userId="21a41e3d52bdabef" providerId="LiveId" clId="{53DA259D-E293-4DF2-96C1-663ED4A1FE09}" dt="2023-04-17T13:43:00.314" v="162" actId="47"/>
        <pc:sldMkLst>
          <pc:docMk/>
          <pc:sldMk cId="425283864" sldId="1376"/>
        </pc:sldMkLst>
      </pc:sldChg>
      <pc:sldChg chg="del">
        <pc:chgData name="Martyn Dowsett" userId="21a41e3d52bdabef" providerId="LiveId" clId="{53DA259D-E293-4DF2-96C1-663ED4A1FE09}" dt="2023-04-17T13:43:00.314" v="162" actId="47"/>
        <pc:sldMkLst>
          <pc:docMk/>
          <pc:sldMk cId="2564117491" sldId="1377"/>
        </pc:sldMkLst>
      </pc:sldChg>
      <pc:sldChg chg="add del">
        <pc:chgData name="Martyn Dowsett" userId="21a41e3d52bdabef" providerId="LiveId" clId="{53DA259D-E293-4DF2-96C1-663ED4A1FE09}" dt="2023-04-17T13:50:01.313" v="181"/>
        <pc:sldMkLst>
          <pc:docMk/>
          <pc:sldMk cId="307844531" sldId="1378"/>
        </pc:sldMkLst>
      </pc:sldChg>
      <pc:sldChg chg="add del">
        <pc:chgData name="Martyn Dowsett" userId="21a41e3d52bdabef" providerId="LiveId" clId="{53DA259D-E293-4DF2-96C1-663ED4A1FE09}" dt="2023-04-17T13:50:01.313" v="181"/>
        <pc:sldMkLst>
          <pc:docMk/>
          <pc:sldMk cId="2336837640" sldId="1404"/>
        </pc:sldMkLst>
      </pc:sldChg>
      <pc:sldChg chg="modSp mod">
        <pc:chgData name="Martyn Dowsett" userId="21a41e3d52bdabef" providerId="LiveId" clId="{53DA259D-E293-4DF2-96C1-663ED4A1FE09}" dt="2023-04-20T08:31:38.684" v="718" actId="2"/>
        <pc:sldMkLst>
          <pc:docMk/>
          <pc:sldMk cId="3538231491" sldId="1424"/>
        </pc:sldMkLst>
        <pc:spChg chg="mod">
          <ac:chgData name="Martyn Dowsett" userId="21a41e3d52bdabef" providerId="LiveId" clId="{53DA259D-E293-4DF2-96C1-663ED4A1FE09}" dt="2023-04-20T08:31:38.684" v="718" actId="2"/>
          <ac:spMkLst>
            <pc:docMk/>
            <pc:sldMk cId="3538231491" sldId="1424"/>
            <ac:spMk id="5" creationId="{F702163B-D19F-1366-E929-1FA98B484A02}"/>
          </ac:spMkLst>
        </pc:spChg>
      </pc:sldChg>
      <pc:sldChg chg="modSp mod">
        <pc:chgData name="Martyn Dowsett" userId="21a41e3d52bdabef" providerId="LiveId" clId="{53DA259D-E293-4DF2-96C1-663ED4A1FE09}" dt="2023-04-17T13:34:03.378" v="96" actId="114"/>
        <pc:sldMkLst>
          <pc:docMk/>
          <pc:sldMk cId="2326618736" sldId="1425"/>
        </pc:sldMkLst>
        <pc:spChg chg="mod">
          <ac:chgData name="Martyn Dowsett" userId="21a41e3d52bdabef" providerId="LiveId" clId="{53DA259D-E293-4DF2-96C1-663ED4A1FE09}" dt="2023-04-17T13:34:03.378" v="96" actId="114"/>
          <ac:spMkLst>
            <pc:docMk/>
            <pc:sldMk cId="2326618736" sldId="1425"/>
            <ac:spMk id="2" creationId="{8FFA0D61-797A-AD59-071B-5E5535D09AF6}"/>
          </ac:spMkLst>
        </pc:spChg>
      </pc:sldChg>
      <pc:sldChg chg="modSp mod">
        <pc:chgData name="Martyn Dowsett" userId="21a41e3d52bdabef" providerId="LiveId" clId="{53DA259D-E293-4DF2-96C1-663ED4A1FE09}" dt="2023-04-17T13:34:47.871" v="103"/>
        <pc:sldMkLst>
          <pc:docMk/>
          <pc:sldMk cId="3782269970" sldId="1426"/>
        </pc:sldMkLst>
        <pc:spChg chg="mod">
          <ac:chgData name="Martyn Dowsett" userId="21a41e3d52bdabef" providerId="LiveId" clId="{53DA259D-E293-4DF2-96C1-663ED4A1FE09}" dt="2023-04-17T13:34:47.871" v="103"/>
          <ac:spMkLst>
            <pc:docMk/>
            <pc:sldMk cId="3782269970" sldId="1426"/>
            <ac:spMk id="2" creationId="{BE32C8EE-5393-978D-A42E-15448BE491F4}"/>
          </ac:spMkLst>
        </pc:spChg>
      </pc:sldChg>
      <pc:sldChg chg="modSp mod">
        <pc:chgData name="Martyn Dowsett" userId="21a41e3d52bdabef" providerId="LiveId" clId="{53DA259D-E293-4DF2-96C1-663ED4A1FE09}" dt="2023-04-17T13:35:04.374" v="106" actId="6549"/>
        <pc:sldMkLst>
          <pc:docMk/>
          <pc:sldMk cId="639986694" sldId="1427"/>
        </pc:sldMkLst>
        <pc:spChg chg="mod">
          <ac:chgData name="Martyn Dowsett" userId="21a41e3d52bdabef" providerId="LiveId" clId="{53DA259D-E293-4DF2-96C1-663ED4A1FE09}" dt="2023-04-17T13:35:04.374" v="106" actId="6549"/>
          <ac:spMkLst>
            <pc:docMk/>
            <pc:sldMk cId="639986694" sldId="1427"/>
            <ac:spMk id="2" creationId="{7A80232D-8C0E-E59F-90FF-4041D05D93FC}"/>
          </ac:spMkLst>
        </pc:spChg>
      </pc:sldChg>
      <pc:sldChg chg="modSp mod">
        <pc:chgData name="Martyn Dowsett" userId="21a41e3d52bdabef" providerId="LiveId" clId="{53DA259D-E293-4DF2-96C1-663ED4A1FE09}" dt="2023-04-17T13:35:37.545" v="116" actId="20577"/>
        <pc:sldMkLst>
          <pc:docMk/>
          <pc:sldMk cId="1487045137" sldId="1428"/>
        </pc:sldMkLst>
        <pc:spChg chg="mod">
          <ac:chgData name="Martyn Dowsett" userId="21a41e3d52bdabef" providerId="LiveId" clId="{53DA259D-E293-4DF2-96C1-663ED4A1FE09}" dt="2023-04-17T13:35:37.545" v="116" actId="20577"/>
          <ac:spMkLst>
            <pc:docMk/>
            <pc:sldMk cId="1487045137" sldId="1428"/>
            <ac:spMk id="2" creationId="{CA3EEAE0-A98D-8E02-0944-D9B0C2015C1F}"/>
          </ac:spMkLst>
        </pc:spChg>
      </pc:sldChg>
      <pc:sldChg chg="addSp delSp modSp mod">
        <pc:chgData name="Martyn Dowsett" userId="21a41e3d52bdabef" providerId="LiveId" clId="{53DA259D-E293-4DF2-96C1-663ED4A1FE09}" dt="2023-04-17T13:37:17.922" v="134" actId="20577"/>
        <pc:sldMkLst>
          <pc:docMk/>
          <pc:sldMk cId="3912707594" sldId="1429"/>
        </pc:sldMkLst>
        <pc:spChg chg="mod">
          <ac:chgData name="Martyn Dowsett" userId="21a41e3d52bdabef" providerId="LiveId" clId="{53DA259D-E293-4DF2-96C1-663ED4A1FE09}" dt="2023-04-17T13:37:17.922" v="134" actId="20577"/>
          <ac:spMkLst>
            <pc:docMk/>
            <pc:sldMk cId="3912707594" sldId="1429"/>
            <ac:spMk id="2" creationId="{DDFB9D68-F499-A220-09C5-21EE71314F24}"/>
          </ac:spMkLst>
        </pc:spChg>
        <pc:spChg chg="add del mod">
          <ac:chgData name="Martyn Dowsett" userId="21a41e3d52bdabef" providerId="LiveId" clId="{53DA259D-E293-4DF2-96C1-663ED4A1FE09}" dt="2023-04-17T13:37:11.391" v="127" actId="22"/>
          <ac:spMkLst>
            <pc:docMk/>
            <pc:sldMk cId="3912707594" sldId="1429"/>
            <ac:spMk id="5" creationId="{E97D09F5-E7B1-3EF8-F8C6-AF20349D9DF8}"/>
          </ac:spMkLst>
        </pc:spChg>
      </pc:sldChg>
      <pc:sldChg chg="addSp delSp modSp mod">
        <pc:chgData name="Martyn Dowsett" userId="21a41e3d52bdabef" providerId="LiveId" clId="{53DA259D-E293-4DF2-96C1-663ED4A1FE09}" dt="2023-04-20T08:31:42.344" v="720" actId="2"/>
        <pc:sldMkLst>
          <pc:docMk/>
          <pc:sldMk cId="522259766" sldId="1430"/>
        </pc:sldMkLst>
        <pc:spChg chg="add del mod">
          <ac:chgData name="Martyn Dowsett" userId="21a41e3d52bdabef" providerId="LiveId" clId="{53DA259D-E293-4DF2-96C1-663ED4A1FE09}" dt="2023-04-17T13:40:57.121" v="149"/>
          <ac:spMkLst>
            <pc:docMk/>
            <pc:sldMk cId="522259766" sldId="1430"/>
            <ac:spMk id="2" creationId="{EE4FFC47-D19C-3C27-166F-8532A0E63930}"/>
          </ac:spMkLst>
        </pc:spChg>
        <pc:spChg chg="mod">
          <ac:chgData name="Martyn Dowsett" userId="21a41e3d52bdabef" providerId="LiveId" clId="{53DA259D-E293-4DF2-96C1-663ED4A1FE09}" dt="2023-04-17T13:40:57.121" v="149"/>
          <ac:spMkLst>
            <pc:docMk/>
            <pc:sldMk cId="522259766" sldId="1430"/>
            <ac:spMk id="3" creationId="{E2A0E2F6-322E-F256-C4CB-B85CFAE36885}"/>
          </ac:spMkLst>
        </pc:spChg>
        <pc:spChg chg="add mod">
          <ac:chgData name="Martyn Dowsett" userId="21a41e3d52bdabef" providerId="LiveId" clId="{53DA259D-E293-4DF2-96C1-663ED4A1FE09}" dt="2023-04-20T08:31:42.344" v="720" actId="2"/>
          <ac:spMkLst>
            <pc:docMk/>
            <pc:sldMk cId="522259766" sldId="1430"/>
            <ac:spMk id="4" creationId="{BDD390B8-5AE1-DEC6-0642-DE28295A9AAE}"/>
          </ac:spMkLst>
        </pc:spChg>
        <pc:spChg chg="del mod">
          <ac:chgData name="Martyn Dowsett" userId="21a41e3d52bdabef" providerId="LiveId" clId="{53DA259D-E293-4DF2-96C1-663ED4A1FE09}" dt="2023-04-17T13:40:57.121" v="149"/>
          <ac:spMkLst>
            <pc:docMk/>
            <pc:sldMk cId="522259766" sldId="1430"/>
            <ac:spMk id="5" creationId="{C7664889-CEC8-45E0-6690-D77EFC48661E}"/>
          </ac:spMkLst>
        </pc:spChg>
      </pc:sldChg>
      <pc:sldChg chg="modSp mod">
        <pc:chgData name="Martyn Dowsett" userId="21a41e3d52bdabef" providerId="LiveId" clId="{53DA259D-E293-4DF2-96C1-663ED4A1FE09}" dt="2023-04-19T09:30:56.098" v="444"/>
        <pc:sldMkLst>
          <pc:docMk/>
          <pc:sldMk cId="2826564656" sldId="1431"/>
        </pc:sldMkLst>
        <pc:spChg chg="mod">
          <ac:chgData name="Martyn Dowsett" userId="21a41e3d52bdabef" providerId="LiveId" clId="{53DA259D-E293-4DF2-96C1-663ED4A1FE09}" dt="2023-04-19T09:30:56.098" v="444"/>
          <ac:spMkLst>
            <pc:docMk/>
            <pc:sldMk cId="2826564656" sldId="1431"/>
            <ac:spMk id="5" creationId="{F73E294A-0268-375A-B08E-A0A14295A237}"/>
          </ac:spMkLst>
        </pc:spChg>
      </pc:sldChg>
      <pc:sldChg chg="del">
        <pc:chgData name="Martyn Dowsett" userId="21a41e3d52bdabef" providerId="LiveId" clId="{53DA259D-E293-4DF2-96C1-663ED4A1FE09}" dt="2023-04-17T13:49:57.879" v="180" actId="47"/>
        <pc:sldMkLst>
          <pc:docMk/>
          <pc:sldMk cId="3634438982" sldId="1432"/>
        </pc:sldMkLst>
      </pc:sldChg>
      <pc:sldChg chg="del">
        <pc:chgData name="Martyn Dowsett" userId="21a41e3d52bdabef" providerId="LiveId" clId="{53DA259D-E293-4DF2-96C1-663ED4A1FE09}" dt="2023-04-17T13:49:57.879" v="180" actId="47"/>
        <pc:sldMkLst>
          <pc:docMk/>
          <pc:sldMk cId="2467749904" sldId="1433"/>
        </pc:sldMkLst>
      </pc:sldChg>
      <pc:sldChg chg="del">
        <pc:chgData name="Martyn Dowsett" userId="21a41e3d52bdabef" providerId="LiveId" clId="{53DA259D-E293-4DF2-96C1-663ED4A1FE09}" dt="2023-04-17T13:49:57.879" v="180" actId="47"/>
        <pc:sldMkLst>
          <pc:docMk/>
          <pc:sldMk cId="1209909572" sldId="1434"/>
        </pc:sldMkLst>
      </pc:sldChg>
      <pc:sldChg chg="del">
        <pc:chgData name="Martyn Dowsett" userId="21a41e3d52bdabef" providerId="LiveId" clId="{53DA259D-E293-4DF2-96C1-663ED4A1FE09}" dt="2023-04-17T13:49:57.879" v="180" actId="47"/>
        <pc:sldMkLst>
          <pc:docMk/>
          <pc:sldMk cId="1243755521" sldId="1435"/>
        </pc:sldMkLst>
      </pc:sldChg>
      <pc:sldChg chg="del">
        <pc:chgData name="Martyn Dowsett" userId="21a41e3d52bdabef" providerId="LiveId" clId="{53DA259D-E293-4DF2-96C1-663ED4A1FE09}" dt="2023-04-17T13:49:57.879" v="180" actId="47"/>
        <pc:sldMkLst>
          <pc:docMk/>
          <pc:sldMk cId="509791444" sldId="1436"/>
        </pc:sldMkLst>
      </pc:sldChg>
      <pc:sldChg chg="del">
        <pc:chgData name="Martyn Dowsett" userId="21a41e3d52bdabef" providerId="LiveId" clId="{53DA259D-E293-4DF2-96C1-663ED4A1FE09}" dt="2023-04-17T13:49:57.879" v="180" actId="47"/>
        <pc:sldMkLst>
          <pc:docMk/>
          <pc:sldMk cId="2974463842" sldId="1437"/>
        </pc:sldMkLst>
      </pc:sldChg>
      <pc:sldChg chg="add del">
        <pc:chgData name="Martyn Dowsett" userId="21a41e3d52bdabef" providerId="LiveId" clId="{53DA259D-E293-4DF2-96C1-663ED4A1FE09}" dt="2023-04-17T13:50:01.313" v="181"/>
        <pc:sldMkLst>
          <pc:docMk/>
          <pc:sldMk cId="2249706671" sldId="1438"/>
        </pc:sldMkLst>
      </pc:sldChg>
      <pc:sldChg chg="del">
        <pc:chgData name="Martyn Dowsett" userId="21a41e3d52bdabef" providerId="LiveId" clId="{53DA259D-E293-4DF2-96C1-663ED4A1FE09}" dt="2023-04-17T13:49:57.879" v="180" actId="47"/>
        <pc:sldMkLst>
          <pc:docMk/>
          <pc:sldMk cId="2733826399" sldId="1439"/>
        </pc:sldMkLst>
      </pc:sldChg>
      <pc:sldChg chg="add del">
        <pc:chgData name="Martyn Dowsett" userId="21a41e3d52bdabef" providerId="LiveId" clId="{53DA259D-E293-4DF2-96C1-663ED4A1FE09}" dt="2023-04-17T13:50:01.313" v="181"/>
        <pc:sldMkLst>
          <pc:docMk/>
          <pc:sldMk cId="2833114805" sldId="1440"/>
        </pc:sldMkLst>
      </pc:sldChg>
      <pc:sldChg chg="modSp mod">
        <pc:chgData name="Martyn Dowsett" userId="21a41e3d52bdabef" providerId="LiveId" clId="{53DA259D-E293-4DF2-96C1-663ED4A1FE09}" dt="2023-04-19T09:14:06.819" v="317" actId="20577"/>
        <pc:sldMkLst>
          <pc:docMk/>
          <pc:sldMk cId="2578944773" sldId="1459"/>
        </pc:sldMkLst>
        <pc:spChg chg="mod">
          <ac:chgData name="Martyn Dowsett" userId="21a41e3d52bdabef" providerId="LiveId" clId="{53DA259D-E293-4DF2-96C1-663ED4A1FE09}" dt="2023-04-19T09:13:49.758" v="264" actId="20577"/>
          <ac:spMkLst>
            <pc:docMk/>
            <pc:sldMk cId="2578944773" sldId="1459"/>
            <ac:spMk id="4" creationId="{185DCDE0-EB3B-2372-2860-A83A9BAFD069}"/>
          </ac:spMkLst>
        </pc:spChg>
        <pc:spChg chg="mod">
          <ac:chgData name="Martyn Dowsett" userId="21a41e3d52bdabef" providerId="LiveId" clId="{53DA259D-E293-4DF2-96C1-663ED4A1FE09}" dt="2023-04-19T09:14:06.819" v="317" actId="20577"/>
          <ac:spMkLst>
            <pc:docMk/>
            <pc:sldMk cId="2578944773" sldId="1459"/>
            <ac:spMk id="7" creationId="{FEBD4DEE-9372-D0E1-B7F7-B4D64F2C4670}"/>
          </ac:spMkLst>
        </pc:spChg>
      </pc:sldChg>
      <pc:sldChg chg="modSp mod">
        <pc:chgData name="Martyn Dowsett" userId="21a41e3d52bdabef" providerId="LiveId" clId="{53DA259D-E293-4DF2-96C1-663ED4A1FE09}" dt="2023-04-19T09:13:38.358" v="261" actId="20577"/>
        <pc:sldMkLst>
          <pc:docMk/>
          <pc:sldMk cId="1485286214" sldId="1460"/>
        </pc:sldMkLst>
        <pc:spChg chg="mod">
          <ac:chgData name="Martyn Dowsett" userId="21a41e3d52bdabef" providerId="LiveId" clId="{53DA259D-E293-4DF2-96C1-663ED4A1FE09}" dt="2023-04-19T09:12:21.504" v="223" actId="20577"/>
          <ac:spMkLst>
            <pc:docMk/>
            <pc:sldMk cId="1485286214" sldId="1460"/>
            <ac:spMk id="4" creationId="{185DCDE0-EB3B-2372-2860-A83A9BAFD069}"/>
          </ac:spMkLst>
        </pc:spChg>
        <pc:spChg chg="mod">
          <ac:chgData name="Martyn Dowsett" userId="21a41e3d52bdabef" providerId="LiveId" clId="{53DA259D-E293-4DF2-96C1-663ED4A1FE09}" dt="2023-04-19T09:13:38.358" v="261" actId="20577"/>
          <ac:spMkLst>
            <pc:docMk/>
            <pc:sldMk cId="1485286214" sldId="1460"/>
            <ac:spMk id="7" creationId="{FEBD4DEE-9372-D0E1-B7F7-B4D64F2C4670}"/>
          </ac:spMkLst>
        </pc:spChg>
      </pc:sldChg>
      <pc:sldChg chg="modSp mod">
        <pc:chgData name="Martyn Dowsett" userId="21a41e3d52bdabef" providerId="LiveId" clId="{53DA259D-E293-4DF2-96C1-663ED4A1FE09}" dt="2023-04-19T09:14:28.365" v="348" actId="20577"/>
        <pc:sldMkLst>
          <pc:docMk/>
          <pc:sldMk cId="1111256405" sldId="1461"/>
        </pc:sldMkLst>
        <pc:spChg chg="mod">
          <ac:chgData name="Martyn Dowsett" userId="21a41e3d52bdabef" providerId="LiveId" clId="{53DA259D-E293-4DF2-96C1-663ED4A1FE09}" dt="2023-04-19T09:14:16.978" v="320" actId="20577"/>
          <ac:spMkLst>
            <pc:docMk/>
            <pc:sldMk cId="1111256405" sldId="1461"/>
            <ac:spMk id="4" creationId="{185DCDE0-EB3B-2372-2860-A83A9BAFD069}"/>
          </ac:spMkLst>
        </pc:spChg>
        <pc:spChg chg="mod">
          <ac:chgData name="Martyn Dowsett" userId="21a41e3d52bdabef" providerId="LiveId" clId="{53DA259D-E293-4DF2-96C1-663ED4A1FE09}" dt="2023-04-19T09:14:28.365" v="348" actId="20577"/>
          <ac:spMkLst>
            <pc:docMk/>
            <pc:sldMk cId="1111256405" sldId="1461"/>
            <ac:spMk id="7" creationId="{FEBD4DEE-9372-D0E1-B7F7-B4D64F2C4670}"/>
          </ac:spMkLst>
        </pc:spChg>
      </pc:sldChg>
      <pc:sldChg chg="modSp mod">
        <pc:chgData name="Martyn Dowsett" userId="21a41e3d52bdabef" providerId="LiveId" clId="{53DA259D-E293-4DF2-96C1-663ED4A1FE09}" dt="2023-04-19T09:14:58.676" v="407" actId="20577"/>
        <pc:sldMkLst>
          <pc:docMk/>
          <pc:sldMk cId="2651656428" sldId="1462"/>
        </pc:sldMkLst>
        <pc:spChg chg="mod">
          <ac:chgData name="Martyn Dowsett" userId="21a41e3d52bdabef" providerId="LiveId" clId="{53DA259D-E293-4DF2-96C1-663ED4A1FE09}" dt="2023-04-19T09:14:40.973" v="352" actId="20577"/>
          <ac:spMkLst>
            <pc:docMk/>
            <pc:sldMk cId="2651656428" sldId="1462"/>
            <ac:spMk id="4" creationId="{185DCDE0-EB3B-2372-2860-A83A9BAFD069}"/>
          </ac:spMkLst>
        </pc:spChg>
        <pc:spChg chg="mod">
          <ac:chgData name="Martyn Dowsett" userId="21a41e3d52bdabef" providerId="LiveId" clId="{53DA259D-E293-4DF2-96C1-663ED4A1FE09}" dt="2023-04-19T09:14:58.676" v="407" actId="20577"/>
          <ac:spMkLst>
            <pc:docMk/>
            <pc:sldMk cId="2651656428" sldId="1462"/>
            <ac:spMk id="7" creationId="{FEBD4DEE-9372-D0E1-B7F7-B4D64F2C4670}"/>
          </ac:spMkLst>
        </pc:spChg>
      </pc:sldChg>
      <pc:sldChg chg="del">
        <pc:chgData name="Martyn Dowsett" userId="21a41e3d52bdabef" providerId="LiveId" clId="{53DA259D-E293-4DF2-96C1-663ED4A1FE09}" dt="2023-04-17T13:29:02.575" v="28" actId="47"/>
        <pc:sldMkLst>
          <pc:docMk/>
          <pc:sldMk cId="3668173216" sldId="1463"/>
        </pc:sldMkLst>
      </pc:sldChg>
      <pc:sldChg chg="del">
        <pc:chgData name="Martyn Dowsett" userId="21a41e3d52bdabef" providerId="LiveId" clId="{53DA259D-E293-4DF2-96C1-663ED4A1FE09}" dt="2023-04-17T13:29:02.575" v="28" actId="47"/>
        <pc:sldMkLst>
          <pc:docMk/>
          <pc:sldMk cId="2283830761" sldId="1464"/>
        </pc:sldMkLst>
      </pc:sldChg>
      <pc:sldChg chg="del">
        <pc:chgData name="Martyn Dowsett" userId="21a41e3d52bdabef" providerId="LiveId" clId="{53DA259D-E293-4DF2-96C1-663ED4A1FE09}" dt="2023-04-17T13:29:02.575" v="28" actId="47"/>
        <pc:sldMkLst>
          <pc:docMk/>
          <pc:sldMk cId="2050665669" sldId="1465"/>
        </pc:sldMkLst>
      </pc:sldChg>
      <pc:sldChg chg="del">
        <pc:chgData name="Martyn Dowsett" userId="21a41e3d52bdabef" providerId="LiveId" clId="{53DA259D-E293-4DF2-96C1-663ED4A1FE09}" dt="2023-04-17T13:29:02.575" v="28" actId="47"/>
        <pc:sldMkLst>
          <pc:docMk/>
          <pc:sldMk cId="173335833" sldId="1467"/>
        </pc:sldMkLst>
      </pc:sldChg>
      <pc:sldChg chg="del">
        <pc:chgData name="Martyn Dowsett" userId="21a41e3d52bdabef" providerId="LiveId" clId="{53DA259D-E293-4DF2-96C1-663ED4A1FE09}" dt="2023-04-17T13:29:02.575" v="28" actId="47"/>
        <pc:sldMkLst>
          <pc:docMk/>
          <pc:sldMk cId="1431772925" sldId="1468"/>
        </pc:sldMkLst>
      </pc:sldChg>
      <pc:sldChg chg="del">
        <pc:chgData name="Martyn Dowsett" userId="21a41e3d52bdabef" providerId="LiveId" clId="{53DA259D-E293-4DF2-96C1-663ED4A1FE09}" dt="2023-04-17T13:41:09.887" v="153" actId="47"/>
        <pc:sldMkLst>
          <pc:docMk/>
          <pc:sldMk cId="3327976731" sldId="1469"/>
        </pc:sldMkLst>
      </pc:sldChg>
      <pc:sldChg chg="del">
        <pc:chgData name="Martyn Dowsett" userId="21a41e3d52bdabef" providerId="LiveId" clId="{53DA259D-E293-4DF2-96C1-663ED4A1FE09}" dt="2023-04-17T13:41:09.887" v="153" actId="47"/>
        <pc:sldMkLst>
          <pc:docMk/>
          <pc:sldMk cId="787224117" sldId="1470"/>
        </pc:sldMkLst>
      </pc:sldChg>
      <pc:sldChg chg="del">
        <pc:chgData name="Martyn Dowsett" userId="21a41e3d52bdabef" providerId="LiveId" clId="{53DA259D-E293-4DF2-96C1-663ED4A1FE09}" dt="2023-04-17T13:46:10.497" v="179" actId="47"/>
        <pc:sldMkLst>
          <pc:docMk/>
          <pc:sldMk cId="4057342704" sldId="1471"/>
        </pc:sldMkLst>
      </pc:sldChg>
      <pc:sldChg chg="del">
        <pc:chgData name="Martyn Dowsett" userId="21a41e3d52bdabef" providerId="LiveId" clId="{53DA259D-E293-4DF2-96C1-663ED4A1FE09}" dt="2023-04-17T13:46:10.497" v="179" actId="47"/>
        <pc:sldMkLst>
          <pc:docMk/>
          <pc:sldMk cId="2670955708" sldId="1472"/>
        </pc:sldMkLst>
      </pc:sldChg>
      <pc:sldChg chg="del">
        <pc:chgData name="Martyn Dowsett" userId="21a41e3d52bdabef" providerId="LiveId" clId="{53DA259D-E293-4DF2-96C1-663ED4A1FE09}" dt="2023-04-17T13:46:10.497" v="179" actId="47"/>
        <pc:sldMkLst>
          <pc:docMk/>
          <pc:sldMk cId="613935871" sldId="1473"/>
        </pc:sldMkLst>
      </pc:sldChg>
      <pc:sldChg chg="del">
        <pc:chgData name="Martyn Dowsett" userId="21a41e3d52bdabef" providerId="LiveId" clId="{53DA259D-E293-4DF2-96C1-663ED4A1FE09}" dt="2023-04-17T13:46:10.497" v="179" actId="47"/>
        <pc:sldMkLst>
          <pc:docMk/>
          <pc:sldMk cId="4145724208" sldId="1474"/>
        </pc:sldMkLst>
      </pc:sldChg>
      <pc:sldChg chg="del">
        <pc:chgData name="Martyn Dowsett" userId="21a41e3d52bdabef" providerId="LiveId" clId="{53DA259D-E293-4DF2-96C1-663ED4A1FE09}" dt="2023-04-17T13:46:10.497" v="179" actId="47"/>
        <pc:sldMkLst>
          <pc:docMk/>
          <pc:sldMk cId="2181237056" sldId="1475"/>
        </pc:sldMkLst>
      </pc:sldChg>
      <pc:sldChg chg="addSp delSp modSp mod">
        <pc:chgData name="Martyn Dowsett" userId="21a41e3d52bdabef" providerId="LiveId" clId="{53DA259D-E293-4DF2-96C1-663ED4A1FE09}" dt="2023-04-19T09:16:11.634" v="412" actId="14100"/>
        <pc:sldMkLst>
          <pc:docMk/>
          <pc:sldMk cId="1343734558" sldId="1476"/>
        </pc:sldMkLst>
        <pc:spChg chg="add del mod">
          <ac:chgData name="Martyn Dowsett" userId="21a41e3d52bdabef" providerId="LiveId" clId="{53DA259D-E293-4DF2-96C1-663ED4A1FE09}" dt="2023-04-17T13:50:24.903" v="193"/>
          <ac:spMkLst>
            <pc:docMk/>
            <pc:sldMk cId="1343734558" sldId="1476"/>
            <ac:spMk id="2" creationId="{868CE876-4572-8270-4B80-8B928BFDC200}"/>
          </ac:spMkLst>
        </pc:spChg>
        <pc:spChg chg="mod">
          <ac:chgData name="Martyn Dowsett" userId="21a41e3d52bdabef" providerId="LiveId" clId="{53DA259D-E293-4DF2-96C1-663ED4A1FE09}" dt="2023-04-17T13:50:24.903" v="193"/>
          <ac:spMkLst>
            <pc:docMk/>
            <pc:sldMk cId="1343734558" sldId="1476"/>
            <ac:spMk id="3" creationId="{49BC1185-4B7F-BE12-9A2B-D1128E3A2D50}"/>
          </ac:spMkLst>
        </pc:spChg>
        <pc:spChg chg="add mod">
          <ac:chgData name="Martyn Dowsett" userId="21a41e3d52bdabef" providerId="LiveId" clId="{53DA259D-E293-4DF2-96C1-663ED4A1FE09}" dt="2023-04-19T09:16:11.634" v="412" actId="14100"/>
          <ac:spMkLst>
            <pc:docMk/>
            <pc:sldMk cId="1343734558" sldId="1476"/>
            <ac:spMk id="4" creationId="{2D54E221-5023-E324-2C89-FEACDCF19CCD}"/>
          </ac:spMkLst>
        </pc:spChg>
        <pc:spChg chg="del mod">
          <ac:chgData name="Martyn Dowsett" userId="21a41e3d52bdabef" providerId="LiveId" clId="{53DA259D-E293-4DF2-96C1-663ED4A1FE09}" dt="2023-04-17T13:50:24.903" v="193"/>
          <ac:spMkLst>
            <pc:docMk/>
            <pc:sldMk cId="1343734558" sldId="1476"/>
            <ac:spMk id="5" creationId="{CCDDA1FE-CCF0-2594-DB35-C34DC2C825F8}"/>
          </ac:spMkLst>
        </pc:spChg>
      </pc:sldChg>
      <pc:sldChg chg="del">
        <pc:chgData name="Martyn Dowsett" userId="21a41e3d52bdabef" providerId="LiveId" clId="{53DA259D-E293-4DF2-96C1-663ED4A1FE09}" dt="2023-04-17T13:50:35.379" v="198" actId="47"/>
        <pc:sldMkLst>
          <pc:docMk/>
          <pc:sldMk cId="2094400373" sldId="1477"/>
        </pc:sldMkLst>
      </pc:sldChg>
      <pc:sldChg chg="del">
        <pc:chgData name="Martyn Dowsett" userId="21a41e3d52bdabef" providerId="LiveId" clId="{53DA259D-E293-4DF2-96C1-663ED4A1FE09}" dt="2023-04-17T13:50:35.379" v="198" actId="47"/>
        <pc:sldMkLst>
          <pc:docMk/>
          <pc:sldMk cId="3416390701" sldId="1478"/>
        </pc:sldMkLst>
      </pc:sldChg>
      <pc:sldChg chg="del">
        <pc:chgData name="Martyn Dowsett" userId="21a41e3d52bdabef" providerId="LiveId" clId="{53DA259D-E293-4DF2-96C1-663ED4A1FE09}" dt="2023-04-17T13:50:35.379" v="198" actId="47"/>
        <pc:sldMkLst>
          <pc:docMk/>
          <pc:sldMk cId="1562330819" sldId="1479"/>
        </pc:sldMkLst>
      </pc:sldChg>
      <pc:sldChg chg="add">
        <pc:chgData name="Martyn Dowsett" userId="21a41e3d52bdabef" providerId="LiveId" clId="{53DA259D-E293-4DF2-96C1-663ED4A1FE09}" dt="2023-04-17T13:28:23.828" v="17"/>
        <pc:sldMkLst>
          <pc:docMk/>
          <pc:sldMk cId="1112237736" sldId="1507"/>
        </pc:sldMkLst>
      </pc:sldChg>
      <pc:sldChg chg="add">
        <pc:chgData name="Martyn Dowsett" userId="21a41e3d52bdabef" providerId="LiveId" clId="{53DA259D-E293-4DF2-96C1-663ED4A1FE09}" dt="2023-04-17T13:51:47.236" v="219"/>
        <pc:sldMkLst>
          <pc:docMk/>
          <pc:sldMk cId="3375122071" sldId="1509"/>
        </pc:sldMkLst>
      </pc:sldChg>
      <pc:sldChg chg="add">
        <pc:chgData name="Martyn Dowsett" userId="21a41e3d52bdabef" providerId="LiveId" clId="{53DA259D-E293-4DF2-96C1-663ED4A1FE09}" dt="2023-04-17T13:51:47.236" v="219"/>
        <pc:sldMkLst>
          <pc:docMk/>
          <pc:sldMk cId="1021446576" sldId="1510"/>
        </pc:sldMkLst>
      </pc:sldChg>
      <pc:sldChg chg="add">
        <pc:chgData name="Martyn Dowsett" userId="21a41e3d52bdabef" providerId="LiveId" clId="{53DA259D-E293-4DF2-96C1-663ED4A1FE09}" dt="2023-04-17T13:51:47.236" v="219"/>
        <pc:sldMkLst>
          <pc:docMk/>
          <pc:sldMk cId="2643914394" sldId="1511"/>
        </pc:sldMkLst>
      </pc:sldChg>
      <pc:sldChg chg="add">
        <pc:chgData name="Martyn Dowsett" userId="21a41e3d52bdabef" providerId="LiveId" clId="{53DA259D-E293-4DF2-96C1-663ED4A1FE09}" dt="2023-04-17T13:51:47.236" v="219"/>
        <pc:sldMkLst>
          <pc:docMk/>
          <pc:sldMk cId="3003110672" sldId="1512"/>
        </pc:sldMkLst>
      </pc:sldChg>
      <pc:sldChg chg="add">
        <pc:chgData name="Martyn Dowsett" userId="21a41e3d52bdabef" providerId="LiveId" clId="{53DA259D-E293-4DF2-96C1-663ED4A1FE09}" dt="2023-04-17T13:41:44.261" v="154"/>
        <pc:sldMkLst>
          <pc:docMk/>
          <pc:sldMk cId="4149706873" sldId="1515"/>
        </pc:sldMkLst>
      </pc:sldChg>
      <pc:sldChg chg="modSp add mod">
        <pc:chgData name="Martyn Dowsett" userId="21a41e3d52bdabef" providerId="LiveId" clId="{53DA259D-E293-4DF2-96C1-663ED4A1FE09}" dt="2023-04-17T13:42:19.562" v="159"/>
        <pc:sldMkLst>
          <pc:docMk/>
          <pc:sldMk cId="1235259822" sldId="1516"/>
        </pc:sldMkLst>
        <pc:spChg chg="mod">
          <ac:chgData name="Martyn Dowsett" userId="21a41e3d52bdabef" providerId="LiveId" clId="{53DA259D-E293-4DF2-96C1-663ED4A1FE09}" dt="2023-04-17T13:42:19.562" v="159"/>
          <ac:spMkLst>
            <pc:docMk/>
            <pc:sldMk cId="1235259822" sldId="1516"/>
            <ac:spMk id="2" creationId="{18F79716-9BA6-637B-3001-F909CCE5D764}"/>
          </ac:spMkLst>
        </pc:spChg>
      </pc:sldChg>
      <pc:sldChg chg="add">
        <pc:chgData name="Martyn Dowsett" userId="21a41e3d52bdabef" providerId="LiveId" clId="{53DA259D-E293-4DF2-96C1-663ED4A1FE09}" dt="2023-04-17T13:42:54.874" v="161"/>
        <pc:sldMkLst>
          <pc:docMk/>
          <pc:sldMk cId="4291724343" sldId="1517"/>
        </pc:sldMkLst>
      </pc:sldChg>
      <pc:sldChg chg="add">
        <pc:chgData name="Martyn Dowsett" userId="21a41e3d52bdabef" providerId="LiveId" clId="{53DA259D-E293-4DF2-96C1-663ED4A1FE09}" dt="2023-04-17T13:42:54.874" v="161"/>
        <pc:sldMkLst>
          <pc:docMk/>
          <pc:sldMk cId="3214440770" sldId="1518"/>
        </pc:sldMkLst>
      </pc:sldChg>
      <pc:sldChg chg="add">
        <pc:chgData name="Martyn Dowsett" userId="21a41e3d52bdabef" providerId="LiveId" clId="{53DA259D-E293-4DF2-96C1-663ED4A1FE09}" dt="2023-04-17T13:45:39.304" v="169"/>
        <pc:sldMkLst>
          <pc:docMk/>
          <pc:sldMk cId="1897973596" sldId="1519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2433309180" sldId="1520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2090606765" sldId="1521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1075987551" sldId="1522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992814722" sldId="1523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975557722" sldId="1524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943788717" sldId="1525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2064874867" sldId="1526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1424183154" sldId="1527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2631695761" sldId="1528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558119823" sldId="1529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3515536885" sldId="1530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530579512" sldId="1531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3280489925" sldId="1532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521980600" sldId="1533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3717361124" sldId="1534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4190751448" sldId="1536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3276322480" sldId="1537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983988994" sldId="1548"/>
        </pc:sldMkLst>
      </pc:sldChg>
      <pc:sldChg chg="add">
        <pc:chgData name="Martyn Dowsett" userId="21a41e3d52bdabef" providerId="LiveId" clId="{53DA259D-E293-4DF2-96C1-663ED4A1FE09}" dt="2023-04-17T13:50:01.313" v="181"/>
        <pc:sldMkLst>
          <pc:docMk/>
          <pc:sldMk cId="188220982" sldId="1549"/>
        </pc:sldMkLst>
      </pc:sldChg>
      <pc:sldChg chg="modSp add mod">
        <pc:chgData name="Martyn Dowsett" userId="21a41e3d52bdabef" providerId="LiveId" clId="{53DA259D-E293-4DF2-96C1-663ED4A1FE09}" dt="2023-04-19T09:16:36.197" v="418"/>
        <pc:sldMkLst>
          <pc:docMk/>
          <pc:sldMk cId="630537014" sldId="1550"/>
        </pc:sldMkLst>
        <pc:spChg chg="mod">
          <ac:chgData name="Martyn Dowsett" userId="21a41e3d52bdabef" providerId="LiveId" clId="{53DA259D-E293-4DF2-96C1-663ED4A1FE09}" dt="2023-04-19T09:16:36.197" v="418"/>
          <ac:spMkLst>
            <pc:docMk/>
            <pc:sldMk cId="630537014" sldId="1550"/>
            <ac:spMk id="4" creationId="{2D54E221-5023-E324-2C89-FEACDCF19CCD}"/>
          </ac:spMkLst>
        </pc:spChg>
      </pc:sldChg>
      <pc:sldChg chg="modSp add mod">
        <pc:chgData name="Martyn Dowsett" userId="21a41e3d52bdabef" providerId="LiveId" clId="{53DA259D-E293-4DF2-96C1-663ED4A1FE09}" dt="2023-04-19T09:16:43.134" v="419"/>
        <pc:sldMkLst>
          <pc:docMk/>
          <pc:sldMk cId="1692407192" sldId="1551"/>
        </pc:sldMkLst>
        <pc:spChg chg="mod">
          <ac:chgData name="Martyn Dowsett" userId="21a41e3d52bdabef" providerId="LiveId" clId="{53DA259D-E293-4DF2-96C1-663ED4A1FE09}" dt="2023-04-19T09:16:43.134" v="419"/>
          <ac:spMkLst>
            <pc:docMk/>
            <pc:sldMk cId="1692407192" sldId="1551"/>
            <ac:spMk id="4" creationId="{2D54E221-5023-E324-2C89-FEACDCF19CCD}"/>
          </ac:spMkLst>
        </pc:spChg>
      </pc:sldChg>
      <pc:sldChg chg="modSp add mod">
        <pc:chgData name="Martyn Dowsett" userId="21a41e3d52bdabef" providerId="LiveId" clId="{53DA259D-E293-4DF2-96C1-663ED4A1FE09}" dt="2023-04-19T09:16:50.677" v="420"/>
        <pc:sldMkLst>
          <pc:docMk/>
          <pc:sldMk cId="2159465418" sldId="1552"/>
        </pc:sldMkLst>
        <pc:spChg chg="mod">
          <ac:chgData name="Martyn Dowsett" userId="21a41e3d52bdabef" providerId="LiveId" clId="{53DA259D-E293-4DF2-96C1-663ED4A1FE09}" dt="2023-04-19T09:16:50.677" v="420"/>
          <ac:spMkLst>
            <pc:docMk/>
            <pc:sldMk cId="2159465418" sldId="1552"/>
            <ac:spMk id="4" creationId="{2D54E221-5023-E324-2C89-FEACDCF19CCD}"/>
          </ac:spMkLst>
        </pc:spChg>
      </pc:sldChg>
      <pc:sldChg chg="modSp add mod">
        <pc:chgData name="Martyn Dowsett" userId="21a41e3d52bdabef" providerId="LiveId" clId="{53DA259D-E293-4DF2-96C1-663ED4A1FE09}" dt="2023-04-19T09:17:00.809" v="421"/>
        <pc:sldMkLst>
          <pc:docMk/>
          <pc:sldMk cId="609247494" sldId="1553"/>
        </pc:sldMkLst>
        <pc:spChg chg="mod">
          <ac:chgData name="Martyn Dowsett" userId="21a41e3d52bdabef" providerId="LiveId" clId="{53DA259D-E293-4DF2-96C1-663ED4A1FE09}" dt="2023-04-19T09:17:00.809" v="421"/>
          <ac:spMkLst>
            <pc:docMk/>
            <pc:sldMk cId="609247494" sldId="1553"/>
            <ac:spMk id="4" creationId="{2D54E221-5023-E324-2C89-FEACDCF19CCD}"/>
          </ac:spMkLst>
        </pc:spChg>
      </pc:sldChg>
      <pc:sldChg chg="modSp add mod">
        <pc:chgData name="Martyn Dowsett" userId="21a41e3d52bdabef" providerId="LiveId" clId="{53DA259D-E293-4DF2-96C1-663ED4A1FE09}" dt="2023-04-19T09:21:07.224" v="428"/>
        <pc:sldMkLst>
          <pc:docMk/>
          <pc:sldMk cId="913166131" sldId="1554"/>
        </pc:sldMkLst>
        <pc:spChg chg="mod">
          <ac:chgData name="Martyn Dowsett" userId="21a41e3d52bdabef" providerId="LiveId" clId="{53DA259D-E293-4DF2-96C1-663ED4A1FE09}" dt="2023-04-19T09:21:07.224" v="428"/>
          <ac:spMkLst>
            <pc:docMk/>
            <pc:sldMk cId="913166131" sldId="1554"/>
            <ac:spMk id="5" creationId="{F702163B-D19F-1366-E929-1FA98B484A02}"/>
          </ac:spMkLst>
        </pc:spChg>
      </pc:sldChg>
      <pc:sldChg chg="modSp add mod">
        <pc:chgData name="Martyn Dowsett" userId="21a41e3d52bdabef" providerId="LiveId" clId="{53DA259D-E293-4DF2-96C1-663ED4A1FE09}" dt="2023-04-19T09:21:14.467" v="429"/>
        <pc:sldMkLst>
          <pc:docMk/>
          <pc:sldMk cId="232895766" sldId="1555"/>
        </pc:sldMkLst>
        <pc:spChg chg="mod">
          <ac:chgData name="Martyn Dowsett" userId="21a41e3d52bdabef" providerId="LiveId" clId="{53DA259D-E293-4DF2-96C1-663ED4A1FE09}" dt="2023-04-19T09:21:14.467" v="429"/>
          <ac:spMkLst>
            <pc:docMk/>
            <pc:sldMk cId="232895766" sldId="1555"/>
            <ac:spMk id="5" creationId="{F702163B-D19F-1366-E929-1FA98B484A02}"/>
          </ac:spMkLst>
        </pc:spChg>
      </pc:sldChg>
      <pc:sldChg chg="modSp add mod">
        <pc:chgData name="Martyn Dowsett" userId="21a41e3d52bdabef" providerId="LiveId" clId="{53DA259D-E293-4DF2-96C1-663ED4A1FE09}" dt="2023-04-20T08:31:40.871" v="719" actId="2"/>
        <pc:sldMkLst>
          <pc:docMk/>
          <pc:sldMk cId="1983558399" sldId="1556"/>
        </pc:sldMkLst>
        <pc:spChg chg="mod">
          <ac:chgData name="Martyn Dowsett" userId="21a41e3d52bdabef" providerId="LiveId" clId="{53DA259D-E293-4DF2-96C1-663ED4A1FE09}" dt="2023-04-20T08:31:40.871" v="719" actId="2"/>
          <ac:spMkLst>
            <pc:docMk/>
            <pc:sldMk cId="1983558399" sldId="1556"/>
            <ac:spMk id="5" creationId="{F702163B-D19F-1366-E929-1FA98B484A02}"/>
          </ac:spMkLst>
        </pc:spChg>
      </pc:sldChg>
      <pc:sldChg chg="modSp add mod">
        <pc:chgData name="Martyn Dowsett" userId="21a41e3d52bdabef" providerId="LiveId" clId="{53DA259D-E293-4DF2-96C1-663ED4A1FE09}" dt="2023-04-19T09:21:28.884" v="431"/>
        <pc:sldMkLst>
          <pc:docMk/>
          <pc:sldMk cId="1316605050" sldId="1557"/>
        </pc:sldMkLst>
        <pc:spChg chg="mod">
          <ac:chgData name="Martyn Dowsett" userId="21a41e3d52bdabef" providerId="LiveId" clId="{53DA259D-E293-4DF2-96C1-663ED4A1FE09}" dt="2023-04-19T09:21:28.884" v="431"/>
          <ac:spMkLst>
            <pc:docMk/>
            <pc:sldMk cId="1316605050" sldId="1557"/>
            <ac:spMk id="5" creationId="{F702163B-D19F-1366-E929-1FA98B484A02}"/>
          </ac:spMkLst>
        </pc:spChg>
      </pc:sldChg>
      <pc:sldChg chg="modSp add mod">
        <pc:chgData name="Martyn Dowsett" userId="21a41e3d52bdabef" providerId="LiveId" clId="{53DA259D-E293-4DF2-96C1-663ED4A1FE09}" dt="2023-04-20T08:31:46.198" v="721" actId="2"/>
        <pc:sldMkLst>
          <pc:docMk/>
          <pc:sldMk cId="925253980" sldId="1558"/>
        </pc:sldMkLst>
        <pc:spChg chg="mod">
          <ac:chgData name="Martyn Dowsett" userId="21a41e3d52bdabef" providerId="LiveId" clId="{53DA259D-E293-4DF2-96C1-663ED4A1FE09}" dt="2023-04-20T08:31:46.198" v="721" actId="2"/>
          <ac:spMkLst>
            <pc:docMk/>
            <pc:sldMk cId="925253980" sldId="1558"/>
            <ac:spMk id="4" creationId="{BDD390B8-5AE1-DEC6-0642-DE28295A9AAE}"/>
          </ac:spMkLst>
        </pc:spChg>
      </pc:sldChg>
      <pc:sldChg chg="modSp add mod">
        <pc:chgData name="Martyn Dowsett" userId="21a41e3d52bdabef" providerId="LiveId" clId="{53DA259D-E293-4DF2-96C1-663ED4A1FE09}" dt="2023-04-19T09:28:46.379" v="440"/>
        <pc:sldMkLst>
          <pc:docMk/>
          <pc:sldMk cId="3098594963" sldId="1559"/>
        </pc:sldMkLst>
        <pc:spChg chg="mod">
          <ac:chgData name="Martyn Dowsett" userId="21a41e3d52bdabef" providerId="LiveId" clId="{53DA259D-E293-4DF2-96C1-663ED4A1FE09}" dt="2023-04-19T09:28:46.379" v="440"/>
          <ac:spMkLst>
            <pc:docMk/>
            <pc:sldMk cId="3098594963" sldId="1559"/>
            <ac:spMk id="4" creationId="{BDD390B8-5AE1-DEC6-0642-DE28295A9AAE}"/>
          </ac:spMkLst>
        </pc:spChg>
      </pc:sldChg>
      <pc:sldChg chg="modSp add mod">
        <pc:chgData name="Martyn Dowsett" userId="21a41e3d52bdabef" providerId="LiveId" clId="{53DA259D-E293-4DF2-96C1-663ED4A1FE09}" dt="2023-04-19T09:28:54.533" v="441"/>
        <pc:sldMkLst>
          <pc:docMk/>
          <pc:sldMk cId="3901165730" sldId="1560"/>
        </pc:sldMkLst>
        <pc:spChg chg="mod">
          <ac:chgData name="Martyn Dowsett" userId="21a41e3d52bdabef" providerId="LiveId" clId="{53DA259D-E293-4DF2-96C1-663ED4A1FE09}" dt="2023-04-19T09:28:54.533" v="441"/>
          <ac:spMkLst>
            <pc:docMk/>
            <pc:sldMk cId="3901165730" sldId="1560"/>
            <ac:spMk id="4" creationId="{BDD390B8-5AE1-DEC6-0642-DE28295A9AAE}"/>
          </ac:spMkLst>
        </pc:spChg>
      </pc:sldChg>
      <pc:sldChg chg="modSp add mod">
        <pc:chgData name="Martyn Dowsett" userId="21a41e3d52bdabef" providerId="LiveId" clId="{53DA259D-E293-4DF2-96C1-663ED4A1FE09}" dt="2023-04-19T09:29:01.260" v="442"/>
        <pc:sldMkLst>
          <pc:docMk/>
          <pc:sldMk cId="3587460946" sldId="1561"/>
        </pc:sldMkLst>
        <pc:spChg chg="mod">
          <ac:chgData name="Martyn Dowsett" userId="21a41e3d52bdabef" providerId="LiveId" clId="{53DA259D-E293-4DF2-96C1-663ED4A1FE09}" dt="2023-04-19T09:29:01.260" v="442"/>
          <ac:spMkLst>
            <pc:docMk/>
            <pc:sldMk cId="3587460946" sldId="1561"/>
            <ac:spMk id="4" creationId="{BDD390B8-5AE1-DEC6-0642-DE28295A9AAE}"/>
          </ac:spMkLst>
        </pc:spChg>
      </pc:sldChg>
      <pc:sldChg chg="modSp add mod">
        <pc:chgData name="Martyn Dowsett" userId="21a41e3d52bdabef" providerId="LiveId" clId="{53DA259D-E293-4DF2-96C1-663ED4A1FE09}" dt="2023-04-19T09:29:07.988" v="443"/>
        <pc:sldMkLst>
          <pc:docMk/>
          <pc:sldMk cId="2366326293" sldId="1562"/>
        </pc:sldMkLst>
        <pc:spChg chg="mod">
          <ac:chgData name="Martyn Dowsett" userId="21a41e3d52bdabef" providerId="LiveId" clId="{53DA259D-E293-4DF2-96C1-663ED4A1FE09}" dt="2023-04-19T09:29:07.988" v="443"/>
          <ac:spMkLst>
            <pc:docMk/>
            <pc:sldMk cId="2366326293" sldId="1562"/>
            <ac:spMk id="4" creationId="{BDD390B8-5AE1-DEC6-0642-DE28295A9AAE}"/>
          </ac:spMkLst>
        </pc:spChg>
      </pc:sldChg>
      <pc:sldChg chg="modSp add mod">
        <pc:chgData name="Martyn Dowsett" userId="21a41e3d52bdabef" providerId="LiveId" clId="{53DA259D-E293-4DF2-96C1-663ED4A1FE09}" dt="2023-04-19T09:31:20.073" v="451"/>
        <pc:sldMkLst>
          <pc:docMk/>
          <pc:sldMk cId="4242533350" sldId="1563"/>
        </pc:sldMkLst>
        <pc:spChg chg="mod">
          <ac:chgData name="Martyn Dowsett" userId="21a41e3d52bdabef" providerId="LiveId" clId="{53DA259D-E293-4DF2-96C1-663ED4A1FE09}" dt="2023-04-19T09:31:20.073" v="451"/>
          <ac:spMkLst>
            <pc:docMk/>
            <pc:sldMk cId="4242533350" sldId="1563"/>
            <ac:spMk id="5" creationId="{F73E294A-0268-375A-B08E-A0A14295A237}"/>
          </ac:spMkLst>
        </pc:spChg>
      </pc:sldChg>
      <pc:sldChg chg="modSp add mod">
        <pc:chgData name="Martyn Dowsett" userId="21a41e3d52bdabef" providerId="LiveId" clId="{53DA259D-E293-4DF2-96C1-663ED4A1FE09}" dt="2023-04-19T09:31:39.382" v="453"/>
        <pc:sldMkLst>
          <pc:docMk/>
          <pc:sldMk cId="412973866" sldId="1564"/>
        </pc:sldMkLst>
        <pc:spChg chg="mod">
          <ac:chgData name="Martyn Dowsett" userId="21a41e3d52bdabef" providerId="LiveId" clId="{53DA259D-E293-4DF2-96C1-663ED4A1FE09}" dt="2023-04-19T09:31:39.382" v="453"/>
          <ac:spMkLst>
            <pc:docMk/>
            <pc:sldMk cId="412973866" sldId="1564"/>
            <ac:spMk id="5" creationId="{F73E294A-0268-375A-B08E-A0A14295A237}"/>
          </ac:spMkLst>
        </pc:spChg>
      </pc:sldChg>
      <pc:sldChg chg="modSp add mod">
        <pc:chgData name="Martyn Dowsett" userId="21a41e3d52bdabef" providerId="LiveId" clId="{53DA259D-E293-4DF2-96C1-663ED4A1FE09}" dt="2023-04-19T09:31:55.029" v="455"/>
        <pc:sldMkLst>
          <pc:docMk/>
          <pc:sldMk cId="3822896074" sldId="1565"/>
        </pc:sldMkLst>
        <pc:spChg chg="mod">
          <ac:chgData name="Martyn Dowsett" userId="21a41e3d52bdabef" providerId="LiveId" clId="{53DA259D-E293-4DF2-96C1-663ED4A1FE09}" dt="2023-04-19T09:31:55.029" v="455"/>
          <ac:spMkLst>
            <pc:docMk/>
            <pc:sldMk cId="3822896074" sldId="1565"/>
            <ac:spMk id="5" creationId="{F73E294A-0268-375A-B08E-A0A14295A237}"/>
          </ac:spMkLst>
        </pc:spChg>
      </pc:sldChg>
      <pc:sldChg chg="modSp add mod">
        <pc:chgData name="Martyn Dowsett" userId="21a41e3d52bdabef" providerId="LiveId" clId="{53DA259D-E293-4DF2-96C1-663ED4A1FE09}" dt="2023-04-19T09:31:46.980" v="454"/>
        <pc:sldMkLst>
          <pc:docMk/>
          <pc:sldMk cId="1043840128" sldId="1566"/>
        </pc:sldMkLst>
        <pc:spChg chg="mod">
          <ac:chgData name="Martyn Dowsett" userId="21a41e3d52bdabef" providerId="LiveId" clId="{53DA259D-E293-4DF2-96C1-663ED4A1FE09}" dt="2023-04-19T09:31:46.980" v="454"/>
          <ac:spMkLst>
            <pc:docMk/>
            <pc:sldMk cId="1043840128" sldId="1566"/>
            <ac:spMk id="5" creationId="{F73E294A-0268-375A-B08E-A0A14295A237}"/>
          </ac:spMkLst>
        </pc:spChg>
      </pc:sldChg>
      <pc:sldChg chg="modSp add mod">
        <pc:chgData name="Martyn Dowsett" userId="21a41e3d52bdabef" providerId="LiveId" clId="{53DA259D-E293-4DF2-96C1-663ED4A1FE09}" dt="2023-04-19T09:31:27.325" v="452"/>
        <pc:sldMkLst>
          <pc:docMk/>
          <pc:sldMk cId="3168099169" sldId="1567"/>
        </pc:sldMkLst>
        <pc:spChg chg="mod">
          <ac:chgData name="Martyn Dowsett" userId="21a41e3d52bdabef" providerId="LiveId" clId="{53DA259D-E293-4DF2-96C1-663ED4A1FE09}" dt="2023-04-19T09:31:27.325" v="452"/>
          <ac:spMkLst>
            <pc:docMk/>
            <pc:sldMk cId="3168099169" sldId="1567"/>
            <ac:spMk id="5" creationId="{F73E294A-0268-375A-B08E-A0A14295A237}"/>
          </ac:spMkLst>
        </pc:spChg>
      </pc:sldChg>
    </pc:docChg>
  </pc:docChgLst>
  <pc:docChgLst>
    <pc:chgData name="Martyn Dowsett" userId="21a41e3d52bdabef" providerId="LiveId" clId="{A053CD9B-DBA1-42AD-B2CB-CAEB8F2F1DEE}"/>
    <pc:docChg chg="custSel addSld delSld modSld">
      <pc:chgData name="Martyn Dowsett" userId="21a41e3d52bdabef" providerId="LiveId" clId="{A053CD9B-DBA1-42AD-B2CB-CAEB8F2F1DEE}" dt="2023-09-10T07:11:26.252" v="289"/>
      <pc:docMkLst>
        <pc:docMk/>
      </pc:docMkLst>
      <pc:sldChg chg="modSp mod">
        <pc:chgData name="Martyn Dowsett" userId="21a41e3d52bdabef" providerId="LiveId" clId="{A053CD9B-DBA1-42AD-B2CB-CAEB8F2F1DEE}" dt="2023-09-04T08:36:52.943" v="14" actId="20577"/>
        <pc:sldMkLst>
          <pc:docMk/>
          <pc:sldMk cId="3167172060" sldId="258"/>
        </pc:sldMkLst>
        <pc:spChg chg="mod">
          <ac:chgData name="Martyn Dowsett" userId="21a41e3d52bdabef" providerId="LiveId" clId="{A053CD9B-DBA1-42AD-B2CB-CAEB8F2F1DEE}" dt="2023-09-04T08:36:52.943" v="14" actId="20577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Martyn Dowsett" userId="21a41e3d52bdabef" providerId="LiveId" clId="{A053CD9B-DBA1-42AD-B2CB-CAEB8F2F1DEE}" dt="2023-09-04T08:36:39.754" v="1" actId="6549"/>
          <ac:spMkLst>
            <pc:docMk/>
            <pc:sldMk cId="3167172060" sldId="258"/>
            <ac:spMk id="5" creationId="{C1FDEC25-F33F-4868-1A22-A6815336C71E}"/>
          </ac:spMkLst>
        </pc:spChg>
      </pc:sldChg>
      <pc:sldChg chg="modSp mod">
        <pc:chgData name="Martyn Dowsett" userId="21a41e3d52bdabef" providerId="LiveId" clId="{A053CD9B-DBA1-42AD-B2CB-CAEB8F2F1DEE}" dt="2023-09-04T08:38:24.022" v="49" actId="20577"/>
        <pc:sldMkLst>
          <pc:docMk/>
          <pc:sldMk cId="2304380969" sldId="1086"/>
        </pc:sldMkLst>
        <pc:spChg chg="mod">
          <ac:chgData name="Martyn Dowsett" userId="21a41e3d52bdabef" providerId="LiveId" clId="{A053CD9B-DBA1-42AD-B2CB-CAEB8F2F1DEE}" dt="2023-09-04T08:38:24.022" v="49" actId="20577"/>
          <ac:spMkLst>
            <pc:docMk/>
            <pc:sldMk cId="2304380969" sldId="1086"/>
            <ac:spMk id="3" creationId="{7817AED8-6CDB-9CCD-9147-D93BD71915AD}"/>
          </ac:spMkLst>
        </pc:spChg>
      </pc:sldChg>
      <pc:sldChg chg="modSp mod">
        <pc:chgData name="Martyn Dowsett" userId="21a41e3d52bdabef" providerId="LiveId" clId="{A053CD9B-DBA1-42AD-B2CB-CAEB8F2F1DEE}" dt="2023-09-08T13:50:56.513" v="231" actId="20577"/>
        <pc:sldMkLst>
          <pc:docMk/>
          <pc:sldMk cId="3359449021" sldId="1087"/>
        </pc:sldMkLst>
        <pc:spChg chg="mod">
          <ac:chgData name="Martyn Dowsett" userId="21a41e3d52bdabef" providerId="LiveId" clId="{A053CD9B-DBA1-42AD-B2CB-CAEB8F2F1DEE}" dt="2023-09-08T13:50:56.513" v="231" actId="20577"/>
          <ac:spMkLst>
            <pc:docMk/>
            <pc:sldMk cId="3359449021" sldId="1087"/>
            <ac:spMk id="3" creationId="{37846BE1-EA6C-A0DE-E7B4-401649786642}"/>
          </ac:spMkLst>
        </pc:spChg>
      </pc:sldChg>
      <pc:sldChg chg="modSp mod">
        <pc:chgData name="Martyn Dowsett" userId="21a41e3d52bdabef" providerId="LiveId" clId="{A053CD9B-DBA1-42AD-B2CB-CAEB8F2F1DEE}" dt="2023-09-04T08:38:58.877" v="57"/>
        <pc:sldMkLst>
          <pc:docMk/>
          <pc:sldMk cId="2555914948" sldId="1097"/>
        </pc:sldMkLst>
        <pc:spChg chg="mod">
          <ac:chgData name="Martyn Dowsett" userId="21a41e3d52bdabef" providerId="LiveId" clId="{A053CD9B-DBA1-42AD-B2CB-CAEB8F2F1DEE}" dt="2023-09-04T08:38:58.877" v="57"/>
          <ac:spMkLst>
            <pc:docMk/>
            <pc:sldMk cId="2555914948" sldId="1097"/>
            <ac:spMk id="9" creationId="{39C9723B-1B2B-75B2-F702-42D6C42C804B}"/>
          </ac:spMkLst>
        </pc:spChg>
      </pc:sldChg>
      <pc:sldChg chg="modSp mod">
        <pc:chgData name="Martyn Dowsett" userId="21a41e3d52bdabef" providerId="LiveId" clId="{A053CD9B-DBA1-42AD-B2CB-CAEB8F2F1DEE}" dt="2023-09-04T08:39:42.953" v="64" actId="20577"/>
        <pc:sldMkLst>
          <pc:docMk/>
          <pc:sldMk cId="2070923110" sldId="1098"/>
        </pc:sldMkLst>
        <pc:spChg chg="mod">
          <ac:chgData name="Martyn Dowsett" userId="21a41e3d52bdabef" providerId="LiveId" clId="{A053CD9B-DBA1-42AD-B2CB-CAEB8F2F1DEE}" dt="2023-09-04T08:39:26.273" v="61" actId="20577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Martyn Dowsett" userId="21a41e3d52bdabef" providerId="LiveId" clId="{A053CD9B-DBA1-42AD-B2CB-CAEB8F2F1DEE}" dt="2023-09-04T08:39:42.953" v="64" actId="20577"/>
          <ac:spMkLst>
            <pc:docMk/>
            <pc:sldMk cId="2070923110" sldId="1098"/>
            <ac:spMk id="8" creationId="{CA9CA950-FEC1-926A-3027-CB25B9AAE534}"/>
          </ac:spMkLst>
        </pc:spChg>
      </pc:sldChg>
      <pc:sldChg chg="modSp mod">
        <pc:chgData name="Martyn Dowsett" userId="21a41e3d52bdabef" providerId="LiveId" clId="{A053CD9B-DBA1-42AD-B2CB-CAEB8F2F1DEE}" dt="2023-09-04T08:40:23.855" v="81" actId="20577"/>
        <pc:sldMkLst>
          <pc:docMk/>
          <pc:sldMk cId="1470877450" sldId="1104"/>
        </pc:sldMkLst>
        <pc:spChg chg="mod">
          <ac:chgData name="Martyn Dowsett" userId="21a41e3d52bdabef" providerId="LiveId" clId="{A053CD9B-DBA1-42AD-B2CB-CAEB8F2F1DEE}" dt="2023-09-04T08:40:23.855" v="81" actId="20577"/>
          <ac:spMkLst>
            <pc:docMk/>
            <pc:sldMk cId="1470877450" sldId="1104"/>
            <ac:spMk id="2" creationId="{CDC181BB-F07C-4483-D459-8C6D8B17E914}"/>
          </ac:spMkLst>
        </pc:spChg>
      </pc:sldChg>
      <pc:sldChg chg="modSp mod">
        <pc:chgData name="Martyn Dowsett" userId="21a41e3d52bdabef" providerId="LiveId" clId="{A053CD9B-DBA1-42AD-B2CB-CAEB8F2F1DEE}" dt="2023-09-04T08:37:11.802" v="26" actId="20577"/>
        <pc:sldMkLst>
          <pc:docMk/>
          <pc:sldMk cId="3005069420" sldId="1127"/>
        </pc:sldMkLst>
        <pc:spChg chg="mod">
          <ac:chgData name="Martyn Dowsett" userId="21a41e3d52bdabef" providerId="LiveId" clId="{A053CD9B-DBA1-42AD-B2CB-CAEB8F2F1DEE}" dt="2023-09-04T08:37:11.802" v="26" actId="20577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Martyn Dowsett" userId="21a41e3d52bdabef" providerId="LiveId" clId="{A053CD9B-DBA1-42AD-B2CB-CAEB8F2F1DEE}" dt="2023-09-04T08:37:03.873" v="15" actId="20577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Martyn Dowsett" userId="21a41e3d52bdabef" providerId="LiveId" clId="{A053CD9B-DBA1-42AD-B2CB-CAEB8F2F1DEE}" dt="2023-09-08T13:51:14.378" v="235" actId="20577"/>
        <pc:sldMkLst>
          <pc:docMk/>
          <pc:sldMk cId="3101838883" sldId="1134"/>
        </pc:sldMkLst>
        <pc:spChg chg="mod">
          <ac:chgData name="Martyn Dowsett" userId="21a41e3d52bdabef" providerId="LiveId" clId="{A053CD9B-DBA1-42AD-B2CB-CAEB8F2F1DEE}" dt="2023-09-08T13:51:14.378" v="235" actId="20577"/>
          <ac:spMkLst>
            <pc:docMk/>
            <pc:sldMk cId="3101838883" sldId="1134"/>
            <ac:spMk id="3" creationId="{37846BE1-EA6C-A0DE-E7B4-401649786642}"/>
          </ac:spMkLst>
        </pc:spChg>
      </pc:sldChg>
      <pc:sldChg chg="modSp del mod">
        <pc:chgData name="Martyn Dowsett" userId="21a41e3d52bdabef" providerId="LiveId" clId="{A053CD9B-DBA1-42AD-B2CB-CAEB8F2F1DEE}" dt="2023-09-06T12:03:47.601" v="228" actId="47"/>
        <pc:sldMkLst>
          <pc:docMk/>
          <pc:sldMk cId="3687916824" sldId="1162"/>
        </pc:sldMkLst>
        <pc:spChg chg="mod">
          <ac:chgData name="Martyn Dowsett" userId="21a41e3d52bdabef" providerId="LiveId" clId="{A053CD9B-DBA1-42AD-B2CB-CAEB8F2F1DEE}" dt="2023-09-04T08:41:04.590" v="98" actId="27636"/>
          <ac:spMkLst>
            <pc:docMk/>
            <pc:sldMk cId="3687916824" sldId="1162"/>
            <ac:spMk id="5" creationId="{12E08F5D-A030-1CC2-001C-1FDC0F28C8B7}"/>
          </ac:spMkLst>
        </pc:spChg>
      </pc:sldChg>
      <pc:sldChg chg="add">
        <pc:chgData name="Martyn Dowsett" userId="21a41e3d52bdabef" providerId="LiveId" clId="{A053CD9B-DBA1-42AD-B2CB-CAEB8F2F1DEE}" dt="2023-09-06T12:03:45.217" v="227"/>
        <pc:sldMkLst>
          <pc:docMk/>
          <pc:sldMk cId="3008060646" sldId="1167"/>
        </pc:sldMkLst>
      </pc:sldChg>
      <pc:sldChg chg="add">
        <pc:chgData name="Martyn Dowsett" userId="21a41e3d52bdabef" providerId="LiveId" clId="{A053CD9B-DBA1-42AD-B2CB-CAEB8F2F1DEE}" dt="2023-09-06T12:03:45.217" v="227"/>
        <pc:sldMkLst>
          <pc:docMk/>
          <pc:sldMk cId="2982734964" sldId="1168"/>
        </pc:sldMkLst>
      </pc:sldChg>
      <pc:sldChg chg="add">
        <pc:chgData name="Martyn Dowsett" userId="21a41e3d52bdabef" providerId="LiveId" clId="{A053CD9B-DBA1-42AD-B2CB-CAEB8F2F1DEE}" dt="2023-09-06T12:03:45.217" v="227"/>
        <pc:sldMkLst>
          <pc:docMk/>
          <pc:sldMk cId="1137235052" sldId="1169"/>
        </pc:sldMkLst>
      </pc:sldChg>
      <pc:sldChg chg="add">
        <pc:chgData name="Martyn Dowsett" userId="21a41e3d52bdabef" providerId="LiveId" clId="{A053CD9B-DBA1-42AD-B2CB-CAEB8F2F1DEE}" dt="2023-09-06T12:03:45.217" v="227"/>
        <pc:sldMkLst>
          <pc:docMk/>
          <pc:sldMk cId="4055852976" sldId="1170"/>
        </pc:sldMkLst>
      </pc:sldChg>
      <pc:sldChg chg="add">
        <pc:chgData name="Martyn Dowsett" userId="21a41e3d52bdabef" providerId="LiveId" clId="{A053CD9B-DBA1-42AD-B2CB-CAEB8F2F1DEE}" dt="2023-09-06T12:03:45.217" v="227"/>
        <pc:sldMkLst>
          <pc:docMk/>
          <pc:sldMk cId="2035196514" sldId="1171"/>
        </pc:sldMkLst>
      </pc:sldChg>
      <pc:sldChg chg="add">
        <pc:chgData name="Martyn Dowsett" userId="21a41e3d52bdabef" providerId="LiveId" clId="{A053CD9B-DBA1-42AD-B2CB-CAEB8F2F1DEE}" dt="2023-09-06T12:03:45.217" v="227"/>
        <pc:sldMkLst>
          <pc:docMk/>
          <pc:sldMk cId="540048549" sldId="1172"/>
        </pc:sldMkLst>
      </pc:sldChg>
      <pc:sldChg chg="del">
        <pc:chgData name="Martyn Dowsett" userId="21a41e3d52bdabef" providerId="LiveId" clId="{A053CD9B-DBA1-42AD-B2CB-CAEB8F2F1DEE}" dt="2023-09-04T08:40:37.278" v="89" actId="47"/>
        <pc:sldMkLst>
          <pc:docMk/>
          <pc:sldMk cId="721887628" sldId="1392"/>
        </pc:sldMkLst>
      </pc:sldChg>
      <pc:sldChg chg="del">
        <pc:chgData name="Martyn Dowsett" userId="21a41e3d52bdabef" providerId="LiveId" clId="{A053CD9B-DBA1-42AD-B2CB-CAEB8F2F1DEE}" dt="2023-09-04T08:40:37.278" v="89" actId="47"/>
        <pc:sldMkLst>
          <pc:docMk/>
          <pc:sldMk cId="1164213534" sldId="1393"/>
        </pc:sldMkLst>
      </pc:sldChg>
      <pc:sldChg chg="del">
        <pc:chgData name="Martyn Dowsett" userId="21a41e3d52bdabef" providerId="LiveId" clId="{A053CD9B-DBA1-42AD-B2CB-CAEB8F2F1DEE}" dt="2023-09-04T08:40:37.278" v="89" actId="47"/>
        <pc:sldMkLst>
          <pc:docMk/>
          <pc:sldMk cId="1541502289" sldId="1394"/>
        </pc:sldMkLst>
      </pc:sldChg>
      <pc:sldChg chg="del">
        <pc:chgData name="Martyn Dowsett" userId="21a41e3d52bdabef" providerId="LiveId" clId="{A053CD9B-DBA1-42AD-B2CB-CAEB8F2F1DEE}" dt="2023-09-04T08:40:37.278" v="89" actId="47"/>
        <pc:sldMkLst>
          <pc:docMk/>
          <pc:sldMk cId="3265613220" sldId="1395"/>
        </pc:sldMkLst>
      </pc:sldChg>
      <pc:sldChg chg="del">
        <pc:chgData name="Martyn Dowsett" userId="21a41e3d52bdabef" providerId="LiveId" clId="{A053CD9B-DBA1-42AD-B2CB-CAEB8F2F1DEE}" dt="2023-09-04T08:41:09.213" v="99" actId="47"/>
        <pc:sldMkLst>
          <pc:docMk/>
          <pc:sldMk cId="3643058544" sldId="1418"/>
        </pc:sldMkLst>
      </pc:sldChg>
      <pc:sldChg chg="del">
        <pc:chgData name="Martyn Dowsett" userId="21a41e3d52bdabef" providerId="LiveId" clId="{A053CD9B-DBA1-42AD-B2CB-CAEB8F2F1DEE}" dt="2023-09-04T08:41:09.213" v="99" actId="47"/>
        <pc:sldMkLst>
          <pc:docMk/>
          <pc:sldMk cId="2008592507" sldId="1419"/>
        </pc:sldMkLst>
      </pc:sldChg>
      <pc:sldChg chg="del">
        <pc:chgData name="Martyn Dowsett" userId="21a41e3d52bdabef" providerId="LiveId" clId="{A053CD9B-DBA1-42AD-B2CB-CAEB8F2F1DEE}" dt="2023-09-04T08:41:09.213" v="99" actId="47"/>
        <pc:sldMkLst>
          <pc:docMk/>
          <pc:sldMk cId="1584958960" sldId="1420"/>
        </pc:sldMkLst>
      </pc:sldChg>
      <pc:sldChg chg="del">
        <pc:chgData name="Martyn Dowsett" userId="21a41e3d52bdabef" providerId="LiveId" clId="{A053CD9B-DBA1-42AD-B2CB-CAEB8F2F1DEE}" dt="2023-09-04T08:41:09.213" v="99" actId="47"/>
        <pc:sldMkLst>
          <pc:docMk/>
          <pc:sldMk cId="2110269222" sldId="1421"/>
        </pc:sldMkLst>
      </pc:sldChg>
      <pc:sldChg chg="modSp mod">
        <pc:chgData name="Martyn Dowsett" userId="21a41e3d52bdabef" providerId="LiveId" clId="{A053CD9B-DBA1-42AD-B2CB-CAEB8F2F1DEE}" dt="2023-09-04T08:39:09.892" v="58"/>
        <pc:sldMkLst>
          <pc:docMk/>
          <pc:sldMk cId="3912707594" sldId="1429"/>
        </pc:sldMkLst>
        <pc:spChg chg="mod">
          <ac:chgData name="Martyn Dowsett" userId="21a41e3d52bdabef" providerId="LiveId" clId="{A053CD9B-DBA1-42AD-B2CB-CAEB8F2F1DEE}" dt="2023-09-04T08:39:09.892" v="58"/>
          <ac:spMkLst>
            <pc:docMk/>
            <pc:sldMk cId="3912707594" sldId="1429"/>
            <ac:spMk id="2" creationId="{DDFB9D68-F499-A220-09C5-21EE71314F24}"/>
          </ac:spMkLst>
        </pc:spChg>
      </pc:sldChg>
      <pc:sldChg chg="modSp mod">
        <pc:chgData name="Martyn Dowsett" userId="21a41e3d52bdabef" providerId="LiveId" clId="{A053CD9B-DBA1-42AD-B2CB-CAEB8F2F1DEE}" dt="2023-09-04T08:40:50.976" v="90"/>
        <pc:sldMkLst>
          <pc:docMk/>
          <pc:sldMk cId="2833114805" sldId="1440"/>
        </pc:sldMkLst>
        <pc:spChg chg="mod">
          <ac:chgData name="Martyn Dowsett" userId="21a41e3d52bdabef" providerId="LiveId" clId="{A053CD9B-DBA1-42AD-B2CB-CAEB8F2F1DEE}" dt="2023-09-04T08:40:50.976" v="90"/>
          <ac:spMkLst>
            <pc:docMk/>
            <pc:sldMk cId="2833114805" sldId="1440"/>
            <ac:spMk id="2" creationId="{F3ADDF26-90B4-D54D-C34C-EAF603482027}"/>
          </ac:spMkLst>
        </pc:spChg>
      </pc:sldChg>
      <pc:sldChg chg="modSp mod">
        <pc:chgData name="Martyn Dowsett" userId="21a41e3d52bdabef" providerId="LiveId" clId="{A053CD9B-DBA1-42AD-B2CB-CAEB8F2F1DEE}" dt="2023-09-06T12:00:08.128" v="141" actId="20577"/>
        <pc:sldMkLst>
          <pc:docMk/>
          <pc:sldMk cId="2578944773" sldId="1459"/>
        </pc:sldMkLst>
        <pc:spChg chg="mod">
          <ac:chgData name="Martyn Dowsett" userId="21a41e3d52bdabef" providerId="LiveId" clId="{A053CD9B-DBA1-42AD-B2CB-CAEB8F2F1DEE}" dt="2023-09-06T12:00:04.079" v="124" actId="20577"/>
          <ac:spMkLst>
            <pc:docMk/>
            <pc:sldMk cId="2578944773" sldId="1459"/>
            <ac:spMk id="4" creationId="{185DCDE0-EB3B-2372-2860-A83A9BAFD069}"/>
          </ac:spMkLst>
        </pc:spChg>
        <pc:spChg chg="mod">
          <ac:chgData name="Martyn Dowsett" userId="21a41e3d52bdabef" providerId="LiveId" clId="{A053CD9B-DBA1-42AD-B2CB-CAEB8F2F1DEE}" dt="2023-09-06T12:00:08.128" v="141" actId="20577"/>
          <ac:spMkLst>
            <pc:docMk/>
            <pc:sldMk cId="2578944773" sldId="1459"/>
            <ac:spMk id="7" creationId="{FEBD4DEE-9372-D0E1-B7F7-B4D64F2C4670}"/>
          </ac:spMkLst>
        </pc:spChg>
      </pc:sldChg>
      <pc:sldChg chg="modSp mod">
        <pc:chgData name="Martyn Dowsett" userId="21a41e3d52bdabef" providerId="LiveId" clId="{A053CD9B-DBA1-42AD-B2CB-CAEB8F2F1DEE}" dt="2023-09-06T11:51:19.521" v="120" actId="20577"/>
        <pc:sldMkLst>
          <pc:docMk/>
          <pc:sldMk cId="1485286214" sldId="1460"/>
        </pc:sldMkLst>
        <pc:spChg chg="mod">
          <ac:chgData name="Martyn Dowsett" userId="21a41e3d52bdabef" providerId="LiveId" clId="{A053CD9B-DBA1-42AD-B2CB-CAEB8F2F1DEE}" dt="2023-09-06T11:51:07.810" v="102" actId="20577"/>
          <ac:spMkLst>
            <pc:docMk/>
            <pc:sldMk cId="1485286214" sldId="1460"/>
            <ac:spMk id="4" creationId="{185DCDE0-EB3B-2372-2860-A83A9BAFD069}"/>
          </ac:spMkLst>
        </pc:spChg>
        <pc:spChg chg="mod">
          <ac:chgData name="Martyn Dowsett" userId="21a41e3d52bdabef" providerId="LiveId" clId="{A053CD9B-DBA1-42AD-B2CB-CAEB8F2F1DEE}" dt="2023-09-06T11:51:19.521" v="120" actId="20577"/>
          <ac:spMkLst>
            <pc:docMk/>
            <pc:sldMk cId="1485286214" sldId="1460"/>
            <ac:spMk id="7" creationId="{FEBD4DEE-9372-D0E1-B7F7-B4D64F2C4670}"/>
          </ac:spMkLst>
        </pc:spChg>
      </pc:sldChg>
      <pc:sldChg chg="modSp mod">
        <pc:chgData name="Martyn Dowsett" userId="21a41e3d52bdabef" providerId="LiveId" clId="{A053CD9B-DBA1-42AD-B2CB-CAEB8F2F1DEE}" dt="2023-09-06T12:02:33.049" v="177" actId="20577"/>
        <pc:sldMkLst>
          <pc:docMk/>
          <pc:sldMk cId="1111256405" sldId="1461"/>
        </pc:sldMkLst>
        <pc:spChg chg="mod">
          <ac:chgData name="Martyn Dowsett" userId="21a41e3d52bdabef" providerId="LiveId" clId="{A053CD9B-DBA1-42AD-B2CB-CAEB8F2F1DEE}" dt="2023-09-06T12:02:25.316" v="146" actId="20577"/>
          <ac:spMkLst>
            <pc:docMk/>
            <pc:sldMk cId="1111256405" sldId="1461"/>
            <ac:spMk id="4" creationId="{185DCDE0-EB3B-2372-2860-A83A9BAFD069}"/>
          </ac:spMkLst>
        </pc:spChg>
        <pc:spChg chg="mod">
          <ac:chgData name="Martyn Dowsett" userId="21a41e3d52bdabef" providerId="LiveId" clId="{A053CD9B-DBA1-42AD-B2CB-CAEB8F2F1DEE}" dt="2023-09-06T12:02:33.049" v="177" actId="20577"/>
          <ac:spMkLst>
            <pc:docMk/>
            <pc:sldMk cId="1111256405" sldId="1461"/>
            <ac:spMk id="7" creationId="{FEBD4DEE-9372-D0E1-B7F7-B4D64F2C4670}"/>
          </ac:spMkLst>
        </pc:spChg>
      </pc:sldChg>
      <pc:sldChg chg="modSp mod">
        <pc:chgData name="Martyn Dowsett" userId="21a41e3d52bdabef" providerId="LiveId" clId="{A053CD9B-DBA1-42AD-B2CB-CAEB8F2F1DEE}" dt="2023-09-06T12:03:28.231" v="226" actId="20577"/>
        <pc:sldMkLst>
          <pc:docMk/>
          <pc:sldMk cId="2651656428" sldId="1462"/>
        </pc:sldMkLst>
        <pc:spChg chg="mod">
          <ac:chgData name="Martyn Dowsett" userId="21a41e3d52bdabef" providerId="LiveId" clId="{A053CD9B-DBA1-42AD-B2CB-CAEB8F2F1DEE}" dt="2023-09-06T12:03:16.341" v="181" actId="20577"/>
          <ac:spMkLst>
            <pc:docMk/>
            <pc:sldMk cId="2651656428" sldId="1462"/>
            <ac:spMk id="4" creationId="{185DCDE0-EB3B-2372-2860-A83A9BAFD069}"/>
          </ac:spMkLst>
        </pc:spChg>
        <pc:spChg chg="mod">
          <ac:chgData name="Martyn Dowsett" userId="21a41e3d52bdabef" providerId="LiveId" clId="{A053CD9B-DBA1-42AD-B2CB-CAEB8F2F1DEE}" dt="2023-09-06T12:03:28.231" v="226" actId="20577"/>
          <ac:spMkLst>
            <pc:docMk/>
            <pc:sldMk cId="2651656428" sldId="1462"/>
            <ac:spMk id="7" creationId="{FEBD4DEE-9372-D0E1-B7F7-B4D64F2C4670}"/>
          </ac:spMkLst>
        </pc:spChg>
      </pc:sldChg>
      <pc:sldChg chg="modSp mod">
        <pc:chgData name="Martyn Dowsett" userId="21a41e3d52bdabef" providerId="LiveId" clId="{A053CD9B-DBA1-42AD-B2CB-CAEB8F2F1DEE}" dt="2023-09-08T13:51:36.880" v="236"/>
        <pc:sldMkLst>
          <pc:docMk/>
          <pc:sldMk cId="3375122071" sldId="1509"/>
        </pc:sldMkLst>
        <pc:spChg chg="mod">
          <ac:chgData name="Martyn Dowsett" userId="21a41e3d52bdabef" providerId="LiveId" clId="{A053CD9B-DBA1-42AD-B2CB-CAEB8F2F1DEE}" dt="2023-09-08T13:51:36.880" v="236"/>
          <ac:spMkLst>
            <pc:docMk/>
            <pc:sldMk cId="3375122071" sldId="1509"/>
            <ac:spMk id="6" creationId="{F7FF1D4D-A2BE-39FC-F6EB-829977C91EA1}"/>
          </ac:spMkLst>
        </pc:spChg>
      </pc:sldChg>
      <pc:sldChg chg="modSp mod">
        <pc:chgData name="Martyn Dowsett" userId="21a41e3d52bdabef" providerId="LiveId" clId="{A053CD9B-DBA1-42AD-B2CB-CAEB8F2F1DEE}" dt="2023-09-10T07:09:20.594" v="266" actId="20577"/>
        <pc:sldMkLst>
          <pc:docMk/>
          <pc:sldMk cId="1021446576" sldId="1510"/>
        </pc:sldMkLst>
        <pc:spChg chg="mod">
          <ac:chgData name="Martyn Dowsett" userId="21a41e3d52bdabef" providerId="LiveId" clId="{A053CD9B-DBA1-42AD-B2CB-CAEB8F2F1DEE}" dt="2023-09-10T07:09:20.594" v="266" actId="20577"/>
          <ac:spMkLst>
            <pc:docMk/>
            <pc:sldMk cId="1021446576" sldId="1510"/>
            <ac:spMk id="4" creationId="{D2CCD5C3-B784-B2E0-4A4B-5A6D7C515A3D}"/>
          </ac:spMkLst>
        </pc:spChg>
      </pc:sldChg>
      <pc:sldChg chg="modSp mod">
        <pc:chgData name="Martyn Dowsett" userId="21a41e3d52bdabef" providerId="LiveId" clId="{A053CD9B-DBA1-42AD-B2CB-CAEB8F2F1DEE}" dt="2023-09-08T13:52:08.196" v="237" actId="6549"/>
        <pc:sldMkLst>
          <pc:docMk/>
          <pc:sldMk cId="3003110672" sldId="1512"/>
        </pc:sldMkLst>
        <pc:spChg chg="mod">
          <ac:chgData name="Martyn Dowsett" userId="21a41e3d52bdabef" providerId="LiveId" clId="{A053CD9B-DBA1-42AD-B2CB-CAEB8F2F1DEE}" dt="2023-09-08T13:52:08.196" v="237" actId="6549"/>
          <ac:spMkLst>
            <pc:docMk/>
            <pc:sldMk cId="3003110672" sldId="1512"/>
            <ac:spMk id="2" creationId="{B3E3037A-FBCB-4754-6B5F-F4B2B7309356}"/>
          </ac:spMkLst>
        </pc:spChg>
      </pc:sldChg>
      <pc:sldChg chg="modSp mod">
        <pc:chgData name="Martyn Dowsett" userId="21a41e3d52bdabef" providerId="LiveId" clId="{A053CD9B-DBA1-42AD-B2CB-CAEB8F2F1DEE}" dt="2023-09-04T08:40:15.570" v="74"/>
        <pc:sldMkLst>
          <pc:docMk/>
          <pc:sldMk cId="1235259822" sldId="1516"/>
        </pc:sldMkLst>
        <pc:spChg chg="mod">
          <ac:chgData name="Martyn Dowsett" userId="21a41e3d52bdabef" providerId="LiveId" clId="{A053CD9B-DBA1-42AD-B2CB-CAEB8F2F1DEE}" dt="2023-09-04T08:40:15.570" v="74"/>
          <ac:spMkLst>
            <pc:docMk/>
            <pc:sldMk cId="1235259822" sldId="1516"/>
            <ac:spMk id="2" creationId="{18F79716-9BA6-637B-3001-F909CCE5D764}"/>
          </ac:spMkLst>
        </pc:spChg>
      </pc:sldChg>
      <pc:sldChg chg="modSp mod">
        <pc:chgData name="Martyn Dowsett" userId="21a41e3d52bdabef" providerId="LiveId" clId="{A053CD9B-DBA1-42AD-B2CB-CAEB8F2F1DEE}" dt="2023-09-10T07:09:39.483" v="267" actId="6549"/>
        <pc:sldMkLst>
          <pc:docMk/>
          <pc:sldMk cId="1458744085" sldId="1550"/>
        </pc:sldMkLst>
        <pc:spChg chg="mod">
          <ac:chgData name="Martyn Dowsett" userId="21a41e3d52bdabef" providerId="LiveId" clId="{A053CD9B-DBA1-42AD-B2CB-CAEB8F2F1DEE}" dt="2023-09-10T07:09:39.483" v="267" actId="6549"/>
          <ac:spMkLst>
            <pc:docMk/>
            <pc:sldMk cId="1458744085" sldId="1550"/>
            <ac:spMk id="2" creationId="{19D685CA-1571-2649-51AD-6C6C723A1CF6}"/>
          </ac:spMkLst>
        </pc:spChg>
      </pc:sldChg>
      <pc:sldChg chg="modSp add del mod">
        <pc:chgData name="Martyn Dowsett" userId="21a41e3d52bdabef" providerId="LiveId" clId="{A053CD9B-DBA1-42AD-B2CB-CAEB8F2F1DEE}" dt="2023-09-06T12:02:59.427" v="178"/>
        <pc:sldMkLst>
          <pc:docMk/>
          <pc:sldMk cId="1801153427" sldId="1559"/>
        </pc:sldMkLst>
        <pc:spChg chg="mod">
          <ac:chgData name="Martyn Dowsett" userId="21a41e3d52bdabef" providerId="LiveId" clId="{A053CD9B-DBA1-42AD-B2CB-CAEB8F2F1DEE}" dt="2023-09-04T08:39:57.354" v="72" actId="6549"/>
          <ac:spMkLst>
            <pc:docMk/>
            <pc:sldMk cId="1801153427" sldId="1559"/>
            <ac:spMk id="5" creationId="{7643F66C-05C0-F754-4D34-E238222B9618}"/>
          </ac:spMkLst>
        </pc:spChg>
      </pc:sldChg>
      <pc:sldChg chg="del">
        <pc:chgData name="Martyn Dowsett" userId="21a41e3d52bdabef" providerId="LiveId" clId="{A053CD9B-DBA1-42AD-B2CB-CAEB8F2F1DEE}" dt="2023-09-04T08:40:00.473" v="73" actId="47"/>
        <pc:sldMkLst>
          <pc:docMk/>
          <pc:sldMk cId="208261797" sldId="1560"/>
        </pc:sldMkLst>
      </pc:sldChg>
      <pc:sldChg chg="add">
        <pc:chgData name="Martyn Dowsett" userId="21a41e3d52bdabef" providerId="LiveId" clId="{A053CD9B-DBA1-42AD-B2CB-CAEB8F2F1DEE}" dt="2023-09-06T11:59:37.063" v="121"/>
        <pc:sldMkLst>
          <pc:docMk/>
          <pc:sldMk cId="3677347716" sldId="1560"/>
        </pc:sldMkLst>
      </pc:sldChg>
      <pc:sldChg chg="add">
        <pc:chgData name="Martyn Dowsett" userId="21a41e3d52bdabef" providerId="LiveId" clId="{A053CD9B-DBA1-42AD-B2CB-CAEB8F2F1DEE}" dt="2023-09-06T11:59:37.063" v="121"/>
        <pc:sldMkLst>
          <pc:docMk/>
          <pc:sldMk cId="1141343756" sldId="1561"/>
        </pc:sldMkLst>
      </pc:sldChg>
      <pc:sldChg chg="del">
        <pc:chgData name="Martyn Dowsett" userId="21a41e3d52bdabef" providerId="LiveId" clId="{A053CD9B-DBA1-42AD-B2CB-CAEB8F2F1DEE}" dt="2023-09-04T08:40:00.473" v="73" actId="47"/>
        <pc:sldMkLst>
          <pc:docMk/>
          <pc:sldMk cId="1244697131" sldId="1561"/>
        </pc:sldMkLst>
      </pc:sldChg>
      <pc:sldChg chg="add">
        <pc:chgData name="Martyn Dowsett" userId="21a41e3d52bdabef" providerId="LiveId" clId="{A053CD9B-DBA1-42AD-B2CB-CAEB8F2F1DEE}" dt="2023-09-06T11:59:37.063" v="121"/>
        <pc:sldMkLst>
          <pc:docMk/>
          <pc:sldMk cId="1821728605" sldId="1562"/>
        </pc:sldMkLst>
      </pc:sldChg>
      <pc:sldChg chg="del">
        <pc:chgData name="Martyn Dowsett" userId="21a41e3d52bdabef" providerId="LiveId" clId="{A053CD9B-DBA1-42AD-B2CB-CAEB8F2F1DEE}" dt="2023-09-04T08:40:00.473" v="73" actId="47"/>
        <pc:sldMkLst>
          <pc:docMk/>
          <pc:sldMk cId="3208240410" sldId="1562"/>
        </pc:sldMkLst>
      </pc:sldChg>
      <pc:sldChg chg="add">
        <pc:chgData name="Martyn Dowsett" userId="21a41e3d52bdabef" providerId="LiveId" clId="{A053CD9B-DBA1-42AD-B2CB-CAEB8F2F1DEE}" dt="2023-09-06T12:02:59.427" v="178"/>
        <pc:sldMkLst>
          <pc:docMk/>
          <pc:sldMk cId="1736782114" sldId="1563"/>
        </pc:sldMkLst>
      </pc:sldChg>
      <pc:sldChg chg="del">
        <pc:chgData name="Martyn Dowsett" userId="21a41e3d52bdabef" providerId="LiveId" clId="{A053CD9B-DBA1-42AD-B2CB-CAEB8F2F1DEE}" dt="2023-09-04T08:38:19.552" v="47" actId="47"/>
        <pc:sldMkLst>
          <pc:docMk/>
          <pc:sldMk cId="3372424572" sldId="1563"/>
        </pc:sldMkLst>
      </pc:sldChg>
      <pc:sldChg chg="del">
        <pc:chgData name="Martyn Dowsett" userId="21a41e3d52bdabef" providerId="LiveId" clId="{A053CD9B-DBA1-42AD-B2CB-CAEB8F2F1DEE}" dt="2023-09-04T08:38:19.552" v="47" actId="47"/>
        <pc:sldMkLst>
          <pc:docMk/>
          <pc:sldMk cId="4088525709" sldId="1564"/>
        </pc:sldMkLst>
      </pc:sldChg>
      <pc:sldChg chg="del">
        <pc:chgData name="Martyn Dowsett" userId="21a41e3d52bdabef" providerId="LiveId" clId="{A053CD9B-DBA1-42AD-B2CB-CAEB8F2F1DEE}" dt="2023-09-04T08:38:19.552" v="47" actId="47"/>
        <pc:sldMkLst>
          <pc:docMk/>
          <pc:sldMk cId="59156406" sldId="1565"/>
        </pc:sldMkLst>
      </pc:sldChg>
      <pc:sldChg chg="modSp del mod">
        <pc:chgData name="Martyn Dowsett" userId="21a41e3d52bdabef" providerId="LiveId" clId="{A053CD9B-DBA1-42AD-B2CB-CAEB8F2F1DEE}" dt="2023-09-06T12:03:01.786" v="179" actId="47"/>
        <pc:sldMkLst>
          <pc:docMk/>
          <pc:sldMk cId="1026404108" sldId="1600"/>
        </pc:sldMkLst>
        <pc:spChg chg="mod">
          <ac:chgData name="Martyn Dowsett" userId="21a41e3d52bdabef" providerId="LiveId" clId="{A053CD9B-DBA1-42AD-B2CB-CAEB8F2F1DEE}" dt="2023-09-04T08:40:34.372" v="88" actId="6549"/>
          <ac:spMkLst>
            <pc:docMk/>
            <pc:sldMk cId="1026404108" sldId="1600"/>
            <ac:spMk id="5" creationId="{12E08F5D-A030-1CC2-001C-1FDC0F28C8B7}"/>
          </ac:spMkLst>
        </pc:spChg>
      </pc:sldChg>
      <pc:sldChg chg="modSp del mod">
        <pc:chgData name="Martyn Dowsett" userId="21a41e3d52bdabef" providerId="LiveId" clId="{A053CD9B-DBA1-42AD-B2CB-CAEB8F2F1DEE}" dt="2023-09-06T11:59:39.293" v="122" actId="47"/>
        <pc:sldMkLst>
          <pc:docMk/>
          <pc:sldMk cId="2284593590" sldId="1601"/>
        </pc:sldMkLst>
        <pc:spChg chg="mod">
          <ac:chgData name="Martyn Dowsett" userId="21a41e3d52bdabef" providerId="LiveId" clId="{A053CD9B-DBA1-42AD-B2CB-CAEB8F2F1DEE}" dt="2023-09-04T08:38:15.848" v="46" actId="6549"/>
          <ac:spMkLst>
            <pc:docMk/>
            <pc:sldMk cId="2284593590" sldId="1601"/>
            <ac:spMk id="5" creationId="{7643F66C-05C0-F754-4D34-E238222B9618}"/>
          </ac:spMkLst>
        </pc:spChg>
      </pc:sldChg>
      <pc:sldChg chg="del">
        <pc:chgData name="Martyn Dowsett" userId="21a41e3d52bdabef" providerId="LiveId" clId="{A053CD9B-DBA1-42AD-B2CB-CAEB8F2F1DEE}" dt="2023-09-04T08:38:19.552" v="47" actId="47"/>
        <pc:sldMkLst>
          <pc:docMk/>
          <pc:sldMk cId="353615427" sldId="1602"/>
        </pc:sldMkLst>
      </pc:sldChg>
      <pc:sldChg chg="del">
        <pc:chgData name="Martyn Dowsett" userId="21a41e3d52bdabef" providerId="LiveId" clId="{A053CD9B-DBA1-42AD-B2CB-CAEB8F2F1DEE}" dt="2023-09-04T08:38:19.552" v="47" actId="47"/>
        <pc:sldMkLst>
          <pc:docMk/>
          <pc:sldMk cId="501210" sldId="1603"/>
        </pc:sldMkLst>
      </pc:sldChg>
      <pc:sldChg chg="del">
        <pc:chgData name="Martyn Dowsett" userId="21a41e3d52bdabef" providerId="LiveId" clId="{A053CD9B-DBA1-42AD-B2CB-CAEB8F2F1DEE}" dt="2023-09-04T08:38:19.552" v="47" actId="47"/>
        <pc:sldMkLst>
          <pc:docMk/>
          <pc:sldMk cId="3802575650" sldId="1604"/>
        </pc:sldMkLst>
      </pc:sldChg>
      <pc:sldChg chg="modTransition">
        <pc:chgData name="Martyn Dowsett" userId="21a41e3d52bdabef" providerId="LiveId" clId="{A053CD9B-DBA1-42AD-B2CB-CAEB8F2F1DEE}" dt="2023-09-10T07:11:26.252" v="289"/>
        <pc:sldMkLst>
          <pc:docMk/>
          <pc:sldMk cId="3047064787" sldId="1605"/>
        </pc:sldMkLst>
      </pc:sldChg>
      <pc:sldChg chg="add">
        <pc:chgData name="Martyn Dowsett" userId="21a41e3d52bdabef" providerId="LiveId" clId="{A053CD9B-DBA1-42AD-B2CB-CAEB8F2F1DEE}" dt="2023-09-06T11:59:37.063" v="121"/>
        <pc:sldMkLst>
          <pc:docMk/>
          <pc:sldMk cId="1092272157" sldId="1606"/>
        </pc:sldMkLst>
      </pc:sldChg>
      <pc:sldChg chg="add">
        <pc:chgData name="Martyn Dowsett" userId="21a41e3d52bdabef" providerId="LiveId" clId="{A053CD9B-DBA1-42AD-B2CB-CAEB8F2F1DEE}" dt="2023-09-06T12:02:06.132" v="142"/>
        <pc:sldMkLst>
          <pc:docMk/>
          <pc:sldMk cId="2858740305" sldId="1607"/>
        </pc:sldMkLst>
      </pc:sldChg>
      <pc:sldChg chg="add">
        <pc:chgData name="Martyn Dowsett" userId="21a41e3d52bdabef" providerId="LiveId" clId="{A053CD9B-DBA1-42AD-B2CB-CAEB8F2F1DEE}" dt="2023-09-06T12:02:06.132" v="142"/>
        <pc:sldMkLst>
          <pc:docMk/>
          <pc:sldMk cId="1306585364" sldId="1608"/>
        </pc:sldMkLst>
      </pc:sldChg>
      <pc:sldChg chg="add">
        <pc:chgData name="Martyn Dowsett" userId="21a41e3d52bdabef" providerId="LiveId" clId="{A053CD9B-DBA1-42AD-B2CB-CAEB8F2F1DEE}" dt="2023-09-06T12:02:59.427" v="178"/>
        <pc:sldMkLst>
          <pc:docMk/>
          <pc:sldMk cId="4253588089" sldId="1609"/>
        </pc:sldMkLst>
      </pc:sldChg>
      <pc:sldChg chg="add">
        <pc:chgData name="Martyn Dowsett" userId="21a41e3d52bdabef" providerId="LiveId" clId="{A053CD9B-DBA1-42AD-B2CB-CAEB8F2F1DEE}" dt="2023-09-06T12:02:59.427" v="178"/>
        <pc:sldMkLst>
          <pc:docMk/>
          <pc:sldMk cId="3223768096" sldId="1610"/>
        </pc:sldMkLst>
      </pc:sldChg>
      <pc:sldChg chg="add">
        <pc:chgData name="Martyn Dowsett" userId="21a41e3d52bdabef" providerId="LiveId" clId="{A053CD9B-DBA1-42AD-B2CB-CAEB8F2F1DEE}" dt="2023-09-06T12:02:59.427" v="178"/>
        <pc:sldMkLst>
          <pc:docMk/>
          <pc:sldMk cId="589799202" sldId="1611"/>
        </pc:sldMkLst>
      </pc:sldChg>
    </pc:docChg>
  </pc:docChgLst>
  <pc:docChgLst>
    <pc:chgData name="Martyn Dowsett" userId="21a41e3d52bdabef" providerId="LiveId" clId="{61B54077-B756-42E8-A4F5-301758BD7D30}"/>
    <pc:docChg chg="undo custSel addSld delSld modSld">
      <pc:chgData name="Martyn Dowsett" userId="21a41e3d52bdabef" providerId="LiveId" clId="{61B54077-B756-42E8-A4F5-301758BD7D30}" dt="2023-08-23T14:01:07.877" v="575" actId="20577"/>
      <pc:docMkLst>
        <pc:docMk/>
      </pc:docMkLst>
      <pc:sldChg chg="modSp mod">
        <pc:chgData name="Martyn Dowsett" userId="21a41e3d52bdabef" providerId="LiveId" clId="{61B54077-B756-42E8-A4F5-301758BD7D30}" dt="2023-08-21T13:58:39.396" v="28" actId="5793"/>
        <pc:sldMkLst>
          <pc:docMk/>
          <pc:sldMk cId="3167172060" sldId="258"/>
        </pc:sldMkLst>
        <pc:spChg chg="mod">
          <ac:chgData name="Martyn Dowsett" userId="21a41e3d52bdabef" providerId="LiveId" clId="{61B54077-B756-42E8-A4F5-301758BD7D30}" dt="2023-08-21T13:58:39.396" v="28" actId="5793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Martyn Dowsett" userId="21a41e3d52bdabef" providerId="LiveId" clId="{61B54077-B756-42E8-A4F5-301758BD7D30}" dt="2023-08-21T13:58:22.027" v="10" actId="5793"/>
          <ac:spMkLst>
            <pc:docMk/>
            <pc:sldMk cId="3167172060" sldId="258"/>
            <ac:spMk id="5" creationId="{C1FDEC25-F33F-4868-1A22-A6815336C71E}"/>
          </ac:spMkLst>
        </pc:spChg>
      </pc:sldChg>
      <pc:sldChg chg="modSp mod">
        <pc:chgData name="Martyn Dowsett" userId="21a41e3d52bdabef" providerId="LiveId" clId="{61B54077-B756-42E8-A4F5-301758BD7D30}" dt="2023-08-21T13:59:47.936" v="108" actId="5793"/>
        <pc:sldMkLst>
          <pc:docMk/>
          <pc:sldMk cId="2304380969" sldId="1086"/>
        </pc:sldMkLst>
        <pc:spChg chg="mod">
          <ac:chgData name="Martyn Dowsett" userId="21a41e3d52bdabef" providerId="LiveId" clId="{61B54077-B756-42E8-A4F5-301758BD7D30}" dt="2023-08-21T13:59:47.936" v="108" actId="5793"/>
          <ac:spMkLst>
            <pc:docMk/>
            <pc:sldMk cId="2304380969" sldId="1086"/>
            <ac:spMk id="3" creationId="{7817AED8-6CDB-9CCD-9147-D93BD71915AD}"/>
          </ac:spMkLst>
        </pc:spChg>
      </pc:sldChg>
      <pc:sldChg chg="modSp mod">
        <pc:chgData name="Martyn Dowsett" userId="21a41e3d52bdabef" providerId="LiveId" clId="{61B54077-B756-42E8-A4F5-301758BD7D30}" dt="2023-08-21T14:01:31.165" v="128" actId="20577"/>
        <pc:sldMkLst>
          <pc:docMk/>
          <pc:sldMk cId="3359449021" sldId="1087"/>
        </pc:sldMkLst>
        <pc:spChg chg="mod">
          <ac:chgData name="Martyn Dowsett" userId="21a41e3d52bdabef" providerId="LiveId" clId="{61B54077-B756-42E8-A4F5-301758BD7D30}" dt="2023-08-21T14:01:31.165" v="128" actId="20577"/>
          <ac:spMkLst>
            <pc:docMk/>
            <pc:sldMk cId="3359449021" sldId="1087"/>
            <ac:spMk id="3" creationId="{37846BE1-EA6C-A0DE-E7B4-401649786642}"/>
          </ac:spMkLst>
        </pc:spChg>
      </pc:sldChg>
      <pc:sldChg chg="modSp mod">
        <pc:chgData name="Martyn Dowsett" userId="21a41e3d52bdabef" providerId="LiveId" clId="{61B54077-B756-42E8-A4F5-301758BD7D30}" dt="2023-08-21T14:08:44.624" v="222" actId="20577"/>
        <pc:sldMkLst>
          <pc:docMk/>
          <pc:sldMk cId="2555914948" sldId="1097"/>
        </pc:sldMkLst>
        <pc:spChg chg="mod">
          <ac:chgData name="Martyn Dowsett" userId="21a41e3d52bdabef" providerId="LiveId" clId="{61B54077-B756-42E8-A4F5-301758BD7D30}" dt="2023-08-21T14:08:44.624" v="222" actId="20577"/>
          <ac:spMkLst>
            <pc:docMk/>
            <pc:sldMk cId="2555914948" sldId="1097"/>
            <ac:spMk id="9" creationId="{39C9723B-1B2B-75B2-F702-42D6C42C804B}"/>
          </ac:spMkLst>
        </pc:spChg>
      </pc:sldChg>
      <pc:sldChg chg="modSp mod">
        <pc:chgData name="Martyn Dowsett" userId="21a41e3d52bdabef" providerId="LiveId" clId="{61B54077-B756-42E8-A4F5-301758BD7D30}" dt="2023-08-21T14:10:03.904" v="264" actId="20577"/>
        <pc:sldMkLst>
          <pc:docMk/>
          <pc:sldMk cId="2070923110" sldId="1098"/>
        </pc:sldMkLst>
        <pc:spChg chg="mod">
          <ac:chgData name="Martyn Dowsett" userId="21a41e3d52bdabef" providerId="LiveId" clId="{61B54077-B756-42E8-A4F5-301758BD7D30}" dt="2023-08-21T14:10:03.904" v="264" actId="20577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Martyn Dowsett" userId="21a41e3d52bdabef" providerId="LiveId" clId="{61B54077-B756-42E8-A4F5-301758BD7D30}" dt="2023-08-21T14:09:58.961" v="255"/>
          <ac:spMkLst>
            <pc:docMk/>
            <pc:sldMk cId="2070923110" sldId="1098"/>
            <ac:spMk id="8" creationId="{CA9CA950-FEC1-926A-3027-CB25B9AAE534}"/>
          </ac:spMkLst>
        </pc:spChg>
      </pc:sldChg>
      <pc:sldChg chg="modSp mod">
        <pc:chgData name="Martyn Dowsett" userId="21a41e3d52bdabef" providerId="LiveId" clId="{61B54077-B756-42E8-A4F5-301758BD7D30}" dt="2023-08-21T14:10:56.693" v="308" actId="20577"/>
        <pc:sldMkLst>
          <pc:docMk/>
          <pc:sldMk cId="1470877450" sldId="1104"/>
        </pc:sldMkLst>
        <pc:spChg chg="mod">
          <ac:chgData name="Martyn Dowsett" userId="21a41e3d52bdabef" providerId="LiveId" clId="{61B54077-B756-42E8-A4F5-301758BD7D30}" dt="2023-08-21T14:10:56.693" v="308" actId="20577"/>
          <ac:spMkLst>
            <pc:docMk/>
            <pc:sldMk cId="1470877450" sldId="1104"/>
            <ac:spMk id="2" creationId="{CDC181BB-F07C-4483-D459-8C6D8B17E914}"/>
          </ac:spMkLst>
        </pc:spChg>
      </pc:sldChg>
      <pc:sldChg chg="modSp mod">
        <pc:chgData name="Martyn Dowsett" userId="21a41e3d52bdabef" providerId="LiveId" clId="{61B54077-B756-42E8-A4F5-301758BD7D30}" dt="2023-08-21T13:59:02.138" v="47" actId="20577"/>
        <pc:sldMkLst>
          <pc:docMk/>
          <pc:sldMk cId="3005069420" sldId="1127"/>
        </pc:sldMkLst>
        <pc:spChg chg="mod">
          <ac:chgData name="Martyn Dowsett" userId="21a41e3d52bdabef" providerId="LiveId" clId="{61B54077-B756-42E8-A4F5-301758BD7D30}" dt="2023-08-21T13:59:02.138" v="47" actId="20577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Martyn Dowsett" userId="21a41e3d52bdabef" providerId="LiveId" clId="{61B54077-B756-42E8-A4F5-301758BD7D30}" dt="2023-08-21T13:58:54.344" v="34" actId="5793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Martyn Dowsett" userId="21a41e3d52bdabef" providerId="LiveId" clId="{61B54077-B756-42E8-A4F5-301758BD7D30}" dt="2023-08-23T13:57:20.122" v="404" actId="27636"/>
        <pc:sldMkLst>
          <pc:docMk/>
          <pc:sldMk cId="1361693225" sldId="1128"/>
        </pc:sldMkLst>
        <pc:spChg chg="mod">
          <ac:chgData name="Martyn Dowsett" userId="21a41e3d52bdabef" providerId="LiveId" clId="{61B54077-B756-42E8-A4F5-301758BD7D30}" dt="2023-08-23T13:57:20.122" v="404" actId="27636"/>
          <ac:spMkLst>
            <pc:docMk/>
            <pc:sldMk cId="1361693225" sldId="1128"/>
            <ac:spMk id="8" creationId="{B02CFE27-1000-C5DF-5316-2CE10CFBC428}"/>
          </ac:spMkLst>
        </pc:spChg>
      </pc:sldChg>
      <pc:sldChg chg="modSp mod">
        <pc:chgData name="Martyn Dowsett" userId="21a41e3d52bdabef" providerId="LiveId" clId="{61B54077-B756-42E8-A4F5-301758BD7D30}" dt="2023-08-21T14:02:46.627" v="129"/>
        <pc:sldMkLst>
          <pc:docMk/>
          <pc:sldMk cId="3101838883" sldId="1134"/>
        </pc:sldMkLst>
        <pc:spChg chg="mod">
          <ac:chgData name="Martyn Dowsett" userId="21a41e3d52bdabef" providerId="LiveId" clId="{61B54077-B756-42E8-A4F5-301758BD7D30}" dt="2023-08-21T14:02:46.627" v="129"/>
          <ac:spMkLst>
            <pc:docMk/>
            <pc:sldMk cId="3101838883" sldId="1134"/>
            <ac:spMk id="3" creationId="{37846BE1-EA6C-A0DE-E7B4-401649786642}"/>
          </ac:spMkLst>
        </pc:spChg>
      </pc:sldChg>
      <pc:sldChg chg="add">
        <pc:chgData name="Martyn Dowsett" userId="21a41e3d52bdabef" providerId="LiveId" clId="{61B54077-B756-42E8-A4F5-301758BD7D30}" dt="2023-08-21T14:13:56.229" v="394"/>
        <pc:sldMkLst>
          <pc:docMk/>
          <pc:sldMk cId="3687916824" sldId="1162"/>
        </pc:sldMkLst>
      </pc:sldChg>
      <pc:sldChg chg="add">
        <pc:chgData name="Martyn Dowsett" userId="21a41e3d52bdabef" providerId="LiveId" clId="{61B54077-B756-42E8-A4F5-301758BD7D30}" dt="2023-08-21T14:14:19.464" v="396"/>
        <pc:sldMkLst>
          <pc:docMk/>
          <pc:sldMk cId="721887628" sldId="1392"/>
        </pc:sldMkLst>
      </pc:sldChg>
      <pc:sldChg chg="add">
        <pc:chgData name="Martyn Dowsett" userId="21a41e3d52bdabef" providerId="LiveId" clId="{61B54077-B756-42E8-A4F5-301758BD7D30}" dt="2023-08-21T14:14:19.464" v="396"/>
        <pc:sldMkLst>
          <pc:docMk/>
          <pc:sldMk cId="1164213534" sldId="1393"/>
        </pc:sldMkLst>
      </pc:sldChg>
      <pc:sldChg chg="add">
        <pc:chgData name="Martyn Dowsett" userId="21a41e3d52bdabef" providerId="LiveId" clId="{61B54077-B756-42E8-A4F5-301758BD7D30}" dt="2023-08-21T14:14:19.464" v="396"/>
        <pc:sldMkLst>
          <pc:docMk/>
          <pc:sldMk cId="1541502289" sldId="1394"/>
        </pc:sldMkLst>
      </pc:sldChg>
      <pc:sldChg chg="add">
        <pc:chgData name="Martyn Dowsett" userId="21a41e3d52bdabef" providerId="LiveId" clId="{61B54077-B756-42E8-A4F5-301758BD7D30}" dt="2023-08-21T14:14:19.464" v="396"/>
        <pc:sldMkLst>
          <pc:docMk/>
          <pc:sldMk cId="3265613220" sldId="1395"/>
        </pc:sldMkLst>
      </pc:sldChg>
      <pc:sldChg chg="add">
        <pc:chgData name="Martyn Dowsett" userId="21a41e3d52bdabef" providerId="LiveId" clId="{61B54077-B756-42E8-A4F5-301758BD7D30}" dt="2023-08-21T14:13:56.229" v="394"/>
        <pc:sldMkLst>
          <pc:docMk/>
          <pc:sldMk cId="3643058544" sldId="1418"/>
        </pc:sldMkLst>
      </pc:sldChg>
      <pc:sldChg chg="add">
        <pc:chgData name="Martyn Dowsett" userId="21a41e3d52bdabef" providerId="LiveId" clId="{61B54077-B756-42E8-A4F5-301758BD7D30}" dt="2023-08-21T14:13:56.229" v="394"/>
        <pc:sldMkLst>
          <pc:docMk/>
          <pc:sldMk cId="2008592507" sldId="1419"/>
        </pc:sldMkLst>
      </pc:sldChg>
      <pc:sldChg chg="add">
        <pc:chgData name="Martyn Dowsett" userId="21a41e3d52bdabef" providerId="LiveId" clId="{61B54077-B756-42E8-A4F5-301758BD7D30}" dt="2023-08-21T14:13:56.229" v="394"/>
        <pc:sldMkLst>
          <pc:docMk/>
          <pc:sldMk cId="1584958960" sldId="1420"/>
        </pc:sldMkLst>
      </pc:sldChg>
      <pc:sldChg chg="add">
        <pc:chgData name="Martyn Dowsett" userId="21a41e3d52bdabef" providerId="LiveId" clId="{61B54077-B756-42E8-A4F5-301758BD7D30}" dt="2023-08-21T14:13:56.229" v="394"/>
        <pc:sldMkLst>
          <pc:docMk/>
          <pc:sldMk cId="2110269222" sldId="1421"/>
        </pc:sldMkLst>
      </pc:sldChg>
      <pc:sldChg chg="modSp mod">
        <pc:chgData name="Martyn Dowsett" userId="21a41e3d52bdabef" providerId="LiveId" clId="{61B54077-B756-42E8-A4F5-301758BD7D30}" dt="2023-08-21T14:09:43.447" v="254" actId="20577"/>
        <pc:sldMkLst>
          <pc:docMk/>
          <pc:sldMk cId="3912707594" sldId="1429"/>
        </pc:sldMkLst>
        <pc:spChg chg="mod">
          <ac:chgData name="Martyn Dowsett" userId="21a41e3d52bdabef" providerId="LiveId" clId="{61B54077-B756-42E8-A4F5-301758BD7D30}" dt="2023-08-21T14:09:43.447" v="254" actId="20577"/>
          <ac:spMkLst>
            <pc:docMk/>
            <pc:sldMk cId="3912707594" sldId="1429"/>
            <ac:spMk id="2" creationId="{DDFB9D68-F499-A220-09C5-21EE71314F24}"/>
          </ac:spMkLst>
        </pc:spChg>
      </pc:sldChg>
      <pc:sldChg chg="modSp del mod">
        <pc:chgData name="Martyn Dowsett" userId="21a41e3d52bdabef" providerId="LiveId" clId="{61B54077-B756-42E8-A4F5-301758BD7D30}" dt="2023-08-21T14:14:21.856" v="397" actId="47"/>
        <pc:sldMkLst>
          <pc:docMk/>
          <pc:sldMk cId="2826564656" sldId="1431"/>
        </pc:sldMkLst>
        <pc:spChg chg="mod">
          <ac:chgData name="Martyn Dowsett" userId="21a41e3d52bdabef" providerId="LiveId" clId="{61B54077-B756-42E8-A4F5-301758BD7D30}" dt="2023-08-21T14:11:19.145" v="329" actId="6549"/>
          <ac:spMkLst>
            <pc:docMk/>
            <pc:sldMk cId="2826564656" sldId="1431"/>
            <ac:spMk id="2" creationId="{3CF5AF5A-7730-6DB6-5DB2-64EFB950D5F0}"/>
          </ac:spMkLst>
        </pc:spChg>
      </pc:sldChg>
      <pc:sldChg chg="modSp mod">
        <pc:chgData name="Martyn Dowsett" userId="21a41e3d52bdabef" providerId="LiveId" clId="{61B54077-B756-42E8-A4F5-301758BD7D30}" dt="2023-08-21T14:12:27.911" v="358" actId="20577"/>
        <pc:sldMkLst>
          <pc:docMk/>
          <pc:sldMk cId="2833114805" sldId="1440"/>
        </pc:sldMkLst>
        <pc:spChg chg="mod">
          <ac:chgData name="Martyn Dowsett" userId="21a41e3d52bdabef" providerId="LiveId" clId="{61B54077-B756-42E8-A4F5-301758BD7D30}" dt="2023-08-21T14:12:27.911" v="358" actId="20577"/>
          <ac:spMkLst>
            <pc:docMk/>
            <pc:sldMk cId="2833114805" sldId="1440"/>
            <ac:spMk id="2" creationId="{F3ADDF26-90B4-D54D-C34C-EAF603482027}"/>
          </ac:spMkLst>
        </pc:spChg>
      </pc:sldChg>
      <pc:sldChg chg="del">
        <pc:chgData name="Martyn Dowsett" userId="21a41e3d52bdabef" providerId="LiveId" clId="{61B54077-B756-42E8-A4F5-301758BD7D30}" dt="2023-08-21T14:11:22.411" v="330" actId="47"/>
        <pc:sldMkLst>
          <pc:docMk/>
          <pc:sldMk cId="2914516103" sldId="1452"/>
        </pc:sldMkLst>
      </pc:sldChg>
      <pc:sldChg chg="del">
        <pc:chgData name="Martyn Dowsett" userId="21a41e3d52bdabef" providerId="LiveId" clId="{61B54077-B756-42E8-A4F5-301758BD7D30}" dt="2023-08-21T14:11:22.411" v="330" actId="47"/>
        <pc:sldMkLst>
          <pc:docMk/>
          <pc:sldMk cId="3272038984" sldId="1453"/>
        </pc:sldMkLst>
      </pc:sldChg>
      <pc:sldChg chg="del">
        <pc:chgData name="Martyn Dowsett" userId="21a41e3d52bdabef" providerId="LiveId" clId="{61B54077-B756-42E8-A4F5-301758BD7D30}" dt="2023-08-21T14:11:22.411" v="330" actId="47"/>
        <pc:sldMkLst>
          <pc:docMk/>
          <pc:sldMk cId="2565089836" sldId="1454"/>
        </pc:sldMkLst>
      </pc:sldChg>
      <pc:sldChg chg="modSp mod">
        <pc:chgData name="Martyn Dowsett" userId="21a41e3d52bdabef" providerId="LiveId" clId="{61B54077-B756-42E8-A4F5-301758BD7D30}" dt="2023-08-21T14:10:22.669" v="298" actId="20577"/>
        <pc:sldMkLst>
          <pc:docMk/>
          <pc:sldMk cId="2578944773" sldId="1459"/>
        </pc:sldMkLst>
        <pc:spChg chg="mod">
          <ac:chgData name="Martyn Dowsett" userId="21a41e3d52bdabef" providerId="LiveId" clId="{61B54077-B756-42E8-A4F5-301758BD7D30}" dt="2023-08-21T14:10:13.486" v="267" actId="20577"/>
          <ac:spMkLst>
            <pc:docMk/>
            <pc:sldMk cId="2578944773" sldId="1459"/>
            <ac:spMk id="4" creationId="{185DCDE0-EB3B-2372-2860-A83A9BAFD069}"/>
          </ac:spMkLst>
        </pc:spChg>
        <pc:spChg chg="mod">
          <ac:chgData name="Martyn Dowsett" userId="21a41e3d52bdabef" providerId="LiveId" clId="{61B54077-B756-42E8-A4F5-301758BD7D30}" dt="2023-08-21T14:10:22.669" v="298" actId="20577"/>
          <ac:spMkLst>
            <pc:docMk/>
            <pc:sldMk cId="2578944773" sldId="1459"/>
            <ac:spMk id="7" creationId="{FEBD4DEE-9372-D0E1-B7F7-B4D64F2C4670}"/>
          </ac:spMkLst>
        </pc:spChg>
      </pc:sldChg>
      <pc:sldChg chg="modSp mod">
        <pc:chgData name="Martyn Dowsett" userId="21a41e3d52bdabef" providerId="LiveId" clId="{61B54077-B756-42E8-A4F5-301758BD7D30}" dt="2023-08-21T13:59:33.552" v="100" actId="20577"/>
        <pc:sldMkLst>
          <pc:docMk/>
          <pc:sldMk cId="1485286214" sldId="1460"/>
        </pc:sldMkLst>
        <pc:spChg chg="mod">
          <ac:chgData name="Martyn Dowsett" userId="21a41e3d52bdabef" providerId="LiveId" clId="{61B54077-B756-42E8-A4F5-301758BD7D30}" dt="2023-08-21T13:59:18.144" v="49" actId="20577"/>
          <ac:spMkLst>
            <pc:docMk/>
            <pc:sldMk cId="1485286214" sldId="1460"/>
            <ac:spMk id="4" creationId="{185DCDE0-EB3B-2372-2860-A83A9BAFD069}"/>
          </ac:spMkLst>
        </pc:spChg>
        <pc:spChg chg="mod">
          <ac:chgData name="Martyn Dowsett" userId="21a41e3d52bdabef" providerId="LiveId" clId="{61B54077-B756-42E8-A4F5-301758BD7D30}" dt="2023-08-21T13:59:33.552" v="100" actId="20577"/>
          <ac:spMkLst>
            <pc:docMk/>
            <pc:sldMk cId="1485286214" sldId="1460"/>
            <ac:spMk id="7" creationId="{FEBD4DEE-9372-D0E1-B7F7-B4D64F2C4670}"/>
          </ac:spMkLst>
        </pc:spChg>
      </pc:sldChg>
      <pc:sldChg chg="modSp mod">
        <pc:chgData name="Martyn Dowsett" userId="21a41e3d52bdabef" providerId="LiveId" clId="{61B54077-B756-42E8-A4F5-301758BD7D30}" dt="2023-08-21T14:11:15.718" v="328" actId="20577"/>
        <pc:sldMkLst>
          <pc:docMk/>
          <pc:sldMk cId="1111256405" sldId="1461"/>
        </pc:sldMkLst>
        <pc:spChg chg="mod">
          <ac:chgData name="Martyn Dowsett" userId="21a41e3d52bdabef" providerId="LiveId" clId="{61B54077-B756-42E8-A4F5-301758BD7D30}" dt="2023-08-21T14:11:08.501" v="311" actId="20577"/>
          <ac:spMkLst>
            <pc:docMk/>
            <pc:sldMk cId="1111256405" sldId="1461"/>
            <ac:spMk id="4" creationId="{185DCDE0-EB3B-2372-2860-A83A9BAFD069}"/>
          </ac:spMkLst>
        </pc:spChg>
        <pc:spChg chg="mod">
          <ac:chgData name="Martyn Dowsett" userId="21a41e3d52bdabef" providerId="LiveId" clId="{61B54077-B756-42E8-A4F5-301758BD7D30}" dt="2023-08-21T14:11:15.718" v="328" actId="20577"/>
          <ac:spMkLst>
            <pc:docMk/>
            <pc:sldMk cId="1111256405" sldId="1461"/>
            <ac:spMk id="7" creationId="{FEBD4DEE-9372-D0E1-B7F7-B4D64F2C4670}"/>
          </ac:spMkLst>
        </pc:spChg>
      </pc:sldChg>
      <pc:sldChg chg="modSp mod">
        <pc:chgData name="Martyn Dowsett" userId="21a41e3d52bdabef" providerId="LiveId" clId="{61B54077-B756-42E8-A4F5-301758BD7D30}" dt="2023-08-21T14:12:56.249" v="390" actId="20577"/>
        <pc:sldMkLst>
          <pc:docMk/>
          <pc:sldMk cId="2651656428" sldId="1462"/>
        </pc:sldMkLst>
        <pc:spChg chg="mod">
          <ac:chgData name="Martyn Dowsett" userId="21a41e3d52bdabef" providerId="LiveId" clId="{61B54077-B756-42E8-A4F5-301758BD7D30}" dt="2023-08-21T14:12:42.541" v="362" actId="20577"/>
          <ac:spMkLst>
            <pc:docMk/>
            <pc:sldMk cId="2651656428" sldId="1462"/>
            <ac:spMk id="4" creationId="{185DCDE0-EB3B-2372-2860-A83A9BAFD069}"/>
          </ac:spMkLst>
        </pc:spChg>
        <pc:spChg chg="mod">
          <ac:chgData name="Martyn Dowsett" userId="21a41e3d52bdabef" providerId="LiveId" clId="{61B54077-B756-42E8-A4F5-301758BD7D30}" dt="2023-08-21T14:12:56.249" v="390" actId="20577"/>
          <ac:spMkLst>
            <pc:docMk/>
            <pc:sldMk cId="2651656428" sldId="1462"/>
            <ac:spMk id="7" creationId="{FEBD4DEE-9372-D0E1-B7F7-B4D64F2C4670}"/>
          </ac:spMkLst>
        </pc:spChg>
      </pc:sldChg>
      <pc:sldChg chg="modSp add del mod">
        <pc:chgData name="Martyn Dowsett" userId="21a41e3d52bdabef" providerId="LiveId" clId="{61B54077-B756-42E8-A4F5-301758BD7D30}" dt="2023-08-23T13:57:30.677" v="407" actId="20577"/>
        <pc:sldMkLst>
          <pc:docMk/>
          <pc:sldMk cId="3375122071" sldId="1509"/>
        </pc:sldMkLst>
        <pc:spChg chg="mod">
          <ac:chgData name="Martyn Dowsett" userId="21a41e3d52bdabef" providerId="LiveId" clId="{61B54077-B756-42E8-A4F5-301758BD7D30}" dt="2023-08-23T13:57:30.677" v="407" actId="20577"/>
          <ac:spMkLst>
            <pc:docMk/>
            <pc:sldMk cId="3375122071" sldId="1509"/>
            <ac:spMk id="6" creationId="{F7FF1D4D-A2BE-39FC-F6EB-829977C91EA1}"/>
          </ac:spMkLst>
        </pc:spChg>
      </pc:sldChg>
      <pc:sldChg chg="modSp add del mod">
        <pc:chgData name="Martyn Dowsett" userId="21a41e3d52bdabef" providerId="LiveId" clId="{61B54077-B756-42E8-A4F5-301758BD7D30}" dt="2023-08-23T13:58:56.782" v="463" actId="20577"/>
        <pc:sldMkLst>
          <pc:docMk/>
          <pc:sldMk cId="1021446576" sldId="1510"/>
        </pc:sldMkLst>
        <pc:spChg chg="mod">
          <ac:chgData name="Martyn Dowsett" userId="21a41e3d52bdabef" providerId="LiveId" clId="{61B54077-B756-42E8-A4F5-301758BD7D30}" dt="2023-08-23T13:58:56.782" v="463" actId="20577"/>
          <ac:spMkLst>
            <pc:docMk/>
            <pc:sldMk cId="1021446576" sldId="1510"/>
            <ac:spMk id="4" creationId="{D2CCD5C3-B784-B2E0-4A4B-5A6D7C515A3D}"/>
          </ac:spMkLst>
        </pc:spChg>
      </pc:sldChg>
      <pc:sldChg chg="modSp add del mod">
        <pc:chgData name="Martyn Dowsett" userId="21a41e3d52bdabef" providerId="LiveId" clId="{61B54077-B756-42E8-A4F5-301758BD7D30}" dt="2023-08-23T13:59:17.715" v="491" actId="20577"/>
        <pc:sldMkLst>
          <pc:docMk/>
          <pc:sldMk cId="2643914394" sldId="1511"/>
        </pc:sldMkLst>
        <pc:spChg chg="mod">
          <ac:chgData name="Martyn Dowsett" userId="21a41e3d52bdabef" providerId="LiveId" clId="{61B54077-B756-42E8-A4F5-301758BD7D30}" dt="2023-08-23T13:59:17.715" v="491" actId="20577"/>
          <ac:spMkLst>
            <pc:docMk/>
            <pc:sldMk cId="2643914394" sldId="1511"/>
            <ac:spMk id="2" creationId="{8EF1B178-E370-AAFB-B5B8-5CF51DDFF691}"/>
          </ac:spMkLst>
        </pc:spChg>
      </pc:sldChg>
      <pc:sldChg chg="modSp add del mod">
        <pc:chgData name="Martyn Dowsett" userId="21a41e3d52bdabef" providerId="LiveId" clId="{61B54077-B756-42E8-A4F5-301758BD7D30}" dt="2023-08-23T13:59:57.222" v="545" actId="20577"/>
        <pc:sldMkLst>
          <pc:docMk/>
          <pc:sldMk cId="3003110672" sldId="1512"/>
        </pc:sldMkLst>
        <pc:spChg chg="mod">
          <ac:chgData name="Martyn Dowsett" userId="21a41e3d52bdabef" providerId="LiveId" clId="{61B54077-B756-42E8-A4F5-301758BD7D30}" dt="2023-08-23T13:59:57.222" v="545" actId="20577"/>
          <ac:spMkLst>
            <pc:docMk/>
            <pc:sldMk cId="3003110672" sldId="1512"/>
            <ac:spMk id="2" creationId="{B3E3037A-FBCB-4754-6B5F-F4B2B7309356}"/>
          </ac:spMkLst>
        </pc:spChg>
      </pc:sldChg>
      <pc:sldChg chg="modSp mod">
        <pc:chgData name="Martyn Dowsett" userId="21a41e3d52bdabef" providerId="LiveId" clId="{61B54077-B756-42E8-A4F5-301758BD7D30}" dt="2023-08-21T14:10:44.936" v="301"/>
        <pc:sldMkLst>
          <pc:docMk/>
          <pc:sldMk cId="1235259822" sldId="1516"/>
        </pc:sldMkLst>
        <pc:spChg chg="mod">
          <ac:chgData name="Martyn Dowsett" userId="21a41e3d52bdabef" providerId="LiveId" clId="{61B54077-B756-42E8-A4F5-301758BD7D30}" dt="2023-08-21T14:10:44.936" v="301"/>
          <ac:spMkLst>
            <pc:docMk/>
            <pc:sldMk cId="1235259822" sldId="1516"/>
            <ac:spMk id="2" creationId="{18F79716-9BA6-637B-3001-F909CCE5D764}"/>
          </ac:spMkLst>
        </pc:spChg>
      </pc:sldChg>
      <pc:sldChg chg="modSp mod">
        <pc:chgData name="Martyn Dowsett" userId="21a41e3d52bdabef" providerId="LiveId" clId="{61B54077-B756-42E8-A4F5-301758BD7D30}" dt="2023-08-21T14:03:44.087" v="206" actId="6549"/>
        <pc:sldMkLst>
          <pc:docMk/>
          <pc:sldMk cId="1458744085" sldId="1550"/>
        </pc:sldMkLst>
        <pc:spChg chg="mod">
          <ac:chgData name="Martyn Dowsett" userId="21a41e3d52bdabef" providerId="LiveId" clId="{61B54077-B756-42E8-A4F5-301758BD7D30}" dt="2023-08-21T14:03:44.087" v="206" actId="6549"/>
          <ac:spMkLst>
            <pc:docMk/>
            <pc:sldMk cId="1458744085" sldId="1550"/>
            <ac:spMk id="2" creationId="{19D685CA-1571-2649-51AD-6C6C723A1CF6}"/>
          </ac:spMkLst>
        </pc:spChg>
      </pc:sldChg>
      <pc:sldChg chg="modSp add del mod">
        <pc:chgData name="Martyn Dowsett" userId="21a41e3d52bdabef" providerId="LiveId" clId="{61B54077-B756-42E8-A4F5-301758BD7D30}" dt="2023-08-21T14:18:23.611" v="398"/>
        <pc:sldMkLst>
          <pc:docMk/>
          <pc:sldMk cId="1801153427" sldId="1559"/>
        </pc:sldMkLst>
        <pc:spChg chg="mod">
          <ac:chgData name="Martyn Dowsett" userId="21a41e3d52bdabef" providerId="LiveId" clId="{61B54077-B756-42E8-A4F5-301758BD7D30}" dt="2023-08-21T14:12:59.937" v="392" actId="27636"/>
          <ac:spMkLst>
            <pc:docMk/>
            <pc:sldMk cId="1801153427" sldId="1559"/>
            <ac:spMk id="5" creationId="{7643F66C-05C0-F754-4D34-E238222B9618}"/>
          </ac:spMkLst>
        </pc:spChg>
      </pc:sldChg>
      <pc:sldChg chg="add">
        <pc:chgData name="Martyn Dowsett" userId="21a41e3d52bdabef" providerId="LiveId" clId="{61B54077-B756-42E8-A4F5-301758BD7D30}" dt="2023-08-21T14:18:23.611" v="398"/>
        <pc:sldMkLst>
          <pc:docMk/>
          <pc:sldMk cId="208261797" sldId="1560"/>
        </pc:sldMkLst>
      </pc:sldChg>
      <pc:sldChg chg="del">
        <pc:chgData name="Martyn Dowsett" userId="21a41e3d52bdabef" providerId="LiveId" clId="{61B54077-B756-42E8-A4F5-301758BD7D30}" dt="2023-08-21T13:59:41.549" v="102" actId="47"/>
        <pc:sldMkLst>
          <pc:docMk/>
          <pc:sldMk cId="3197717024" sldId="1560"/>
        </pc:sldMkLst>
      </pc:sldChg>
      <pc:sldChg chg="add">
        <pc:chgData name="Martyn Dowsett" userId="21a41e3d52bdabef" providerId="LiveId" clId="{61B54077-B756-42E8-A4F5-301758BD7D30}" dt="2023-08-21T14:18:23.611" v="398"/>
        <pc:sldMkLst>
          <pc:docMk/>
          <pc:sldMk cId="1244697131" sldId="1561"/>
        </pc:sldMkLst>
      </pc:sldChg>
      <pc:sldChg chg="del">
        <pc:chgData name="Martyn Dowsett" userId="21a41e3d52bdabef" providerId="LiveId" clId="{61B54077-B756-42E8-A4F5-301758BD7D30}" dt="2023-08-21T13:59:41.549" v="102" actId="47"/>
        <pc:sldMkLst>
          <pc:docMk/>
          <pc:sldMk cId="2145858007" sldId="1561"/>
        </pc:sldMkLst>
      </pc:sldChg>
      <pc:sldChg chg="del">
        <pc:chgData name="Martyn Dowsett" userId="21a41e3d52bdabef" providerId="LiveId" clId="{61B54077-B756-42E8-A4F5-301758BD7D30}" dt="2023-08-21T13:59:41.549" v="102" actId="47"/>
        <pc:sldMkLst>
          <pc:docMk/>
          <pc:sldMk cId="1595183616" sldId="1562"/>
        </pc:sldMkLst>
      </pc:sldChg>
      <pc:sldChg chg="add">
        <pc:chgData name="Martyn Dowsett" userId="21a41e3d52bdabef" providerId="LiveId" clId="{61B54077-B756-42E8-A4F5-301758BD7D30}" dt="2023-08-21T14:18:23.611" v="398"/>
        <pc:sldMkLst>
          <pc:docMk/>
          <pc:sldMk cId="3208240410" sldId="1562"/>
        </pc:sldMkLst>
      </pc:sldChg>
      <pc:sldChg chg="add">
        <pc:chgData name="Martyn Dowsett" userId="21a41e3d52bdabef" providerId="LiveId" clId="{61B54077-B756-42E8-A4F5-301758BD7D30}" dt="2023-08-21T14:22:53.041" v="400"/>
        <pc:sldMkLst>
          <pc:docMk/>
          <pc:sldMk cId="3372424572" sldId="1563"/>
        </pc:sldMkLst>
      </pc:sldChg>
      <pc:sldChg chg="add">
        <pc:chgData name="Martyn Dowsett" userId="21a41e3d52bdabef" providerId="LiveId" clId="{61B54077-B756-42E8-A4F5-301758BD7D30}" dt="2023-08-21T14:22:53.041" v="400"/>
        <pc:sldMkLst>
          <pc:docMk/>
          <pc:sldMk cId="4088525709" sldId="1564"/>
        </pc:sldMkLst>
      </pc:sldChg>
      <pc:sldChg chg="add">
        <pc:chgData name="Martyn Dowsett" userId="21a41e3d52bdabef" providerId="LiveId" clId="{61B54077-B756-42E8-A4F5-301758BD7D30}" dt="2023-08-21T14:22:53.041" v="400"/>
        <pc:sldMkLst>
          <pc:docMk/>
          <pc:sldMk cId="59156406" sldId="1565"/>
        </pc:sldMkLst>
      </pc:sldChg>
      <pc:sldChg chg="del">
        <pc:chgData name="Martyn Dowsett" userId="21a41e3d52bdabef" providerId="LiveId" clId="{61B54077-B756-42E8-A4F5-301758BD7D30}" dt="2023-08-21T14:12:33.322" v="359" actId="47"/>
        <pc:sldMkLst>
          <pc:docMk/>
          <pc:sldMk cId="3307286324" sldId="1597"/>
        </pc:sldMkLst>
      </pc:sldChg>
      <pc:sldChg chg="modSp del mod">
        <pc:chgData name="Martyn Dowsett" userId="21a41e3d52bdabef" providerId="LiveId" clId="{61B54077-B756-42E8-A4F5-301758BD7D30}" dt="2023-08-21T14:22:55.850" v="401" actId="47"/>
        <pc:sldMkLst>
          <pc:docMk/>
          <pc:sldMk cId="2914372351" sldId="1598"/>
        </pc:sldMkLst>
        <pc:spChg chg="mod">
          <ac:chgData name="Martyn Dowsett" userId="21a41e3d52bdabef" providerId="LiveId" clId="{61B54077-B756-42E8-A4F5-301758BD7D30}" dt="2023-08-21T13:59:38.435" v="101" actId="6549"/>
          <ac:spMkLst>
            <pc:docMk/>
            <pc:sldMk cId="2914372351" sldId="1598"/>
            <ac:spMk id="5" creationId="{7643F66C-05C0-F754-4D34-E238222B9618}"/>
          </ac:spMkLst>
        </pc:spChg>
      </pc:sldChg>
      <pc:sldChg chg="modSp del mod">
        <pc:chgData name="Martyn Dowsett" userId="21a41e3d52bdabef" providerId="LiveId" clId="{61B54077-B756-42E8-A4F5-301758BD7D30}" dt="2023-08-21T14:18:25.622" v="399" actId="47"/>
        <pc:sldMkLst>
          <pc:docMk/>
          <pc:sldMk cId="4247671184" sldId="1599"/>
        </pc:sldMkLst>
        <pc:spChg chg="mod">
          <ac:chgData name="Martyn Dowsett" userId="21a41e3d52bdabef" providerId="LiveId" clId="{61B54077-B756-42E8-A4F5-301758BD7D30}" dt="2023-08-21T14:10:25.857" v="299" actId="6549"/>
          <ac:spMkLst>
            <pc:docMk/>
            <pc:sldMk cId="4247671184" sldId="1599"/>
            <ac:spMk id="5" creationId="{7643F66C-05C0-F754-4D34-E238222B9618}"/>
          </ac:spMkLst>
        </pc:spChg>
      </pc:sldChg>
      <pc:sldChg chg="add">
        <pc:chgData name="Martyn Dowsett" userId="21a41e3d52bdabef" providerId="LiveId" clId="{61B54077-B756-42E8-A4F5-301758BD7D30}" dt="2023-08-21T14:14:19.464" v="396"/>
        <pc:sldMkLst>
          <pc:docMk/>
          <pc:sldMk cId="1026404108" sldId="1600"/>
        </pc:sldMkLst>
      </pc:sldChg>
      <pc:sldChg chg="del">
        <pc:chgData name="Martyn Dowsett" userId="21a41e3d52bdabef" providerId="LiveId" clId="{61B54077-B756-42E8-A4F5-301758BD7D30}" dt="2023-08-21T14:10:28.544" v="300" actId="47"/>
        <pc:sldMkLst>
          <pc:docMk/>
          <pc:sldMk cId="3258429363" sldId="1600"/>
        </pc:sldMkLst>
      </pc:sldChg>
      <pc:sldChg chg="del">
        <pc:chgData name="Martyn Dowsett" userId="21a41e3d52bdabef" providerId="LiveId" clId="{61B54077-B756-42E8-A4F5-301758BD7D30}" dt="2023-08-21T14:13:02.994" v="393" actId="47"/>
        <pc:sldMkLst>
          <pc:docMk/>
          <pc:sldMk cId="2061531227" sldId="1601"/>
        </pc:sldMkLst>
      </pc:sldChg>
      <pc:sldChg chg="add">
        <pc:chgData name="Martyn Dowsett" userId="21a41e3d52bdabef" providerId="LiveId" clId="{61B54077-B756-42E8-A4F5-301758BD7D30}" dt="2023-08-21T14:22:53.041" v="400"/>
        <pc:sldMkLst>
          <pc:docMk/>
          <pc:sldMk cId="2284593590" sldId="1601"/>
        </pc:sldMkLst>
      </pc:sldChg>
      <pc:sldChg chg="add">
        <pc:chgData name="Martyn Dowsett" userId="21a41e3d52bdabef" providerId="LiveId" clId="{61B54077-B756-42E8-A4F5-301758BD7D30}" dt="2023-08-21T14:22:53.041" v="400"/>
        <pc:sldMkLst>
          <pc:docMk/>
          <pc:sldMk cId="353615427" sldId="1602"/>
        </pc:sldMkLst>
      </pc:sldChg>
      <pc:sldChg chg="del">
        <pc:chgData name="Martyn Dowsett" userId="21a41e3d52bdabef" providerId="LiveId" clId="{61B54077-B756-42E8-A4F5-301758BD7D30}" dt="2023-08-21T14:13:02.994" v="393" actId="47"/>
        <pc:sldMkLst>
          <pc:docMk/>
          <pc:sldMk cId="3792931807" sldId="1602"/>
        </pc:sldMkLst>
      </pc:sldChg>
      <pc:sldChg chg="add">
        <pc:chgData name="Martyn Dowsett" userId="21a41e3d52bdabef" providerId="LiveId" clId="{61B54077-B756-42E8-A4F5-301758BD7D30}" dt="2023-08-21T14:22:53.041" v="400"/>
        <pc:sldMkLst>
          <pc:docMk/>
          <pc:sldMk cId="501210" sldId="1603"/>
        </pc:sldMkLst>
      </pc:sldChg>
      <pc:sldChg chg="add">
        <pc:chgData name="Martyn Dowsett" userId="21a41e3d52bdabef" providerId="LiveId" clId="{61B54077-B756-42E8-A4F5-301758BD7D30}" dt="2023-08-21T14:22:53.041" v="400"/>
        <pc:sldMkLst>
          <pc:docMk/>
          <pc:sldMk cId="3802575650" sldId="1604"/>
        </pc:sldMkLst>
      </pc:sldChg>
      <pc:sldChg chg="addSp delSp modSp new mod modClrScheme chgLayout">
        <pc:chgData name="Martyn Dowsett" userId="21a41e3d52bdabef" providerId="LiveId" clId="{61B54077-B756-42E8-A4F5-301758BD7D30}" dt="2023-08-23T14:01:07.877" v="575" actId="20577"/>
        <pc:sldMkLst>
          <pc:docMk/>
          <pc:sldMk cId="3047064787" sldId="1605"/>
        </pc:sldMkLst>
        <pc:spChg chg="del mod ord">
          <ac:chgData name="Martyn Dowsett" userId="21a41e3d52bdabef" providerId="LiveId" clId="{61B54077-B756-42E8-A4F5-301758BD7D30}" dt="2023-08-23T14:00:29.370" v="547" actId="700"/>
          <ac:spMkLst>
            <pc:docMk/>
            <pc:sldMk cId="3047064787" sldId="1605"/>
            <ac:spMk id="2" creationId="{EB8FE2B8-11AF-02D5-EA41-2EFE9A561982}"/>
          </ac:spMkLst>
        </pc:spChg>
        <pc:spChg chg="del">
          <ac:chgData name="Martyn Dowsett" userId="21a41e3d52bdabef" providerId="LiveId" clId="{61B54077-B756-42E8-A4F5-301758BD7D30}" dt="2023-08-23T14:00:29.370" v="547" actId="700"/>
          <ac:spMkLst>
            <pc:docMk/>
            <pc:sldMk cId="3047064787" sldId="1605"/>
            <ac:spMk id="3" creationId="{DDC9EDFC-56A6-8219-E1F1-73264BA8E7CB}"/>
          </ac:spMkLst>
        </pc:spChg>
        <pc:spChg chg="del mod ord">
          <ac:chgData name="Martyn Dowsett" userId="21a41e3d52bdabef" providerId="LiveId" clId="{61B54077-B756-42E8-A4F5-301758BD7D30}" dt="2023-08-23T14:00:29.370" v="547" actId="700"/>
          <ac:spMkLst>
            <pc:docMk/>
            <pc:sldMk cId="3047064787" sldId="1605"/>
            <ac:spMk id="4" creationId="{F8F09CB5-ADF6-C09F-C4AF-3521DA6F4AA0}"/>
          </ac:spMkLst>
        </pc:spChg>
        <pc:spChg chg="add mod ord">
          <ac:chgData name="Martyn Dowsett" userId="21a41e3d52bdabef" providerId="LiveId" clId="{61B54077-B756-42E8-A4F5-301758BD7D30}" dt="2023-08-23T14:01:07.877" v="575" actId="20577"/>
          <ac:spMkLst>
            <pc:docMk/>
            <pc:sldMk cId="3047064787" sldId="1605"/>
            <ac:spMk id="5" creationId="{14CD83CE-6C38-E328-1F3B-FF6344BA76A3}"/>
          </ac:spMkLst>
        </pc:spChg>
        <pc:spChg chg="add mod ord">
          <ac:chgData name="Martyn Dowsett" userId="21a41e3d52bdabef" providerId="LiveId" clId="{61B54077-B756-42E8-A4F5-301758BD7D30}" dt="2023-08-23T14:01:00.381" v="557" actId="6549"/>
          <ac:spMkLst>
            <pc:docMk/>
            <pc:sldMk cId="3047064787" sldId="1605"/>
            <ac:spMk id="6" creationId="{9CE3CA82-52CF-1ED7-C9AD-891B46B3011B}"/>
          </ac:spMkLst>
        </pc:spChg>
      </pc:sldChg>
    </pc:docChg>
  </pc:docChgLst>
  <pc:docChgLst>
    <pc:chgData name="Martyn Dowsett" userId="21a41e3d52bdabef" providerId="LiveId" clId="{C36B73BB-13C4-4B91-8226-89AF23403D80}"/>
    <pc:docChg chg="undo custSel addSld delSld modSld">
      <pc:chgData name="Martyn Dowsett" userId="21a41e3d52bdabef" providerId="LiveId" clId="{C36B73BB-13C4-4B91-8226-89AF23403D80}" dt="2023-07-19T08:54:01.461" v="283" actId="47"/>
      <pc:docMkLst>
        <pc:docMk/>
      </pc:docMkLst>
      <pc:sldChg chg="modSp mod">
        <pc:chgData name="Martyn Dowsett" userId="21a41e3d52bdabef" providerId="LiveId" clId="{C36B73BB-13C4-4B91-8226-89AF23403D80}" dt="2023-07-17T12:47:47.572" v="6" actId="5793"/>
        <pc:sldMkLst>
          <pc:docMk/>
          <pc:sldMk cId="3167172060" sldId="258"/>
        </pc:sldMkLst>
        <pc:spChg chg="mod">
          <ac:chgData name="Martyn Dowsett" userId="21a41e3d52bdabef" providerId="LiveId" clId="{C36B73BB-13C4-4B91-8226-89AF23403D80}" dt="2023-07-17T12:47:47.572" v="6" actId="5793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Martyn Dowsett" userId="21a41e3d52bdabef" providerId="LiveId" clId="{C36B73BB-13C4-4B91-8226-89AF23403D80}" dt="2023-07-17T12:47:42.398" v="0" actId="20577"/>
          <ac:spMkLst>
            <pc:docMk/>
            <pc:sldMk cId="3167172060" sldId="258"/>
            <ac:spMk id="5" creationId="{C1FDEC25-F33F-4868-1A22-A6815336C71E}"/>
          </ac:spMkLst>
        </pc:spChg>
      </pc:sldChg>
      <pc:sldChg chg="modSp mod">
        <pc:chgData name="Martyn Dowsett" userId="21a41e3d52bdabef" providerId="LiveId" clId="{C36B73BB-13C4-4B91-8226-89AF23403D80}" dt="2023-07-19T08:44:11.477" v="199" actId="5793"/>
        <pc:sldMkLst>
          <pc:docMk/>
          <pc:sldMk cId="2304380969" sldId="1086"/>
        </pc:sldMkLst>
        <pc:spChg chg="mod">
          <ac:chgData name="Martyn Dowsett" userId="21a41e3d52bdabef" providerId="LiveId" clId="{C36B73BB-13C4-4B91-8226-89AF23403D80}" dt="2023-07-19T08:44:11.477" v="199" actId="5793"/>
          <ac:spMkLst>
            <pc:docMk/>
            <pc:sldMk cId="2304380969" sldId="1086"/>
            <ac:spMk id="3" creationId="{7817AED8-6CDB-9CCD-9147-D93BD71915AD}"/>
          </ac:spMkLst>
        </pc:spChg>
      </pc:sldChg>
      <pc:sldChg chg="modSp mod">
        <pc:chgData name="Martyn Dowsett" userId="21a41e3d52bdabef" providerId="LiveId" clId="{C36B73BB-13C4-4B91-8226-89AF23403D80}" dt="2023-07-17T13:24:44.068" v="140" actId="115"/>
        <pc:sldMkLst>
          <pc:docMk/>
          <pc:sldMk cId="3359449021" sldId="1087"/>
        </pc:sldMkLst>
        <pc:spChg chg="mod">
          <ac:chgData name="Martyn Dowsett" userId="21a41e3d52bdabef" providerId="LiveId" clId="{C36B73BB-13C4-4B91-8226-89AF23403D80}" dt="2023-07-17T13:24:44.068" v="140" actId="115"/>
          <ac:spMkLst>
            <pc:docMk/>
            <pc:sldMk cId="3359449021" sldId="1087"/>
            <ac:spMk id="3" creationId="{37846BE1-EA6C-A0DE-E7B4-401649786642}"/>
          </ac:spMkLst>
        </pc:spChg>
      </pc:sldChg>
      <pc:sldChg chg="modSp mod">
        <pc:chgData name="Martyn Dowsett" userId="21a41e3d52bdabef" providerId="LiveId" clId="{C36B73BB-13C4-4B91-8226-89AF23403D80}" dt="2023-07-17T12:51:47.811" v="48"/>
        <pc:sldMkLst>
          <pc:docMk/>
          <pc:sldMk cId="2555914948" sldId="1097"/>
        </pc:sldMkLst>
        <pc:spChg chg="mod">
          <ac:chgData name="Martyn Dowsett" userId="21a41e3d52bdabef" providerId="LiveId" clId="{C36B73BB-13C4-4B91-8226-89AF23403D80}" dt="2023-07-17T12:51:47.811" v="48"/>
          <ac:spMkLst>
            <pc:docMk/>
            <pc:sldMk cId="2555914948" sldId="1097"/>
            <ac:spMk id="9" creationId="{39C9723B-1B2B-75B2-F702-42D6C42C804B}"/>
          </ac:spMkLst>
        </pc:spChg>
      </pc:sldChg>
      <pc:sldChg chg="modSp mod">
        <pc:chgData name="Martyn Dowsett" userId="21a41e3d52bdabef" providerId="LiveId" clId="{C36B73BB-13C4-4B91-8226-89AF23403D80}" dt="2023-07-17T12:52:12.602" v="54"/>
        <pc:sldMkLst>
          <pc:docMk/>
          <pc:sldMk cId="2070923110" sldId="1098"/>
        </pc:sldMkLst>
        <pc:spChg chg="mod">
          <ac:chgData name="Martyn Dowsett" userId="21a41e3d52bdabef" providerId="LiveId" clId="{C36B73BB-13C4-4B91-8226-89AF23403D80}" dt="2023-07-17T12:52:03.667" v="53" actId="20577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Martyn Dowsett" userId="21a41e3d52bdabef" providerId="LiveId" clId="{C36B73BB-13C4-4B91-8226-89AF23403D80}" dt="2023-07-17T12:52:12.602" v="54"/>
          <ac:spMkLst>
            <pc:docMk/>
            <pc:sldMk cId="2070923110" sldId="1098"/>
            <ac:spMk id="8" creationId="{CA9CA950-FEC1-926A-3027-CB25B9AAE534}"/>
          </ac:spMkLst>
        </pc:spChg>
      </pc:sldChg>
      <pc:sldChg chg="modSp mod">
        <pc:chgData name="Martyn Dowsett" userId="21a41e3d52bdabef" providerId="LiveId" clId="{C36B73BB-13C4-4B91-8226-89AF23403D80}" dt="2023-07-17T12:52:51.030" v="66" actId="20577"/>
        <pc:sldMkLst>
          <pc:docMk/>
          <pc:sldMk cId="1470877450" sldId="1104"/>
        </pc:sldMkLst>
        <pc:spChg chg="mod">
          <ac:chgData name="Martyn Dowsett" userId="21a41e3d52bdabef" providerId="LiveId" clId="{C36B73BB-13C4-4B91-8226-89AF23403D80}" dt="2023-07-17T12:52:51.030" v="66" actId="20577"/>
          <ac:spMkLst>
            <pc:docMk/>
            <pc:sldMk cId="1470877450" sldId="1104"/>
            <ac:spMk id="2" creationId="{CDC181BB-F07C-4483-D459-8C6D8B17E914}"/>
          </ac:spMkLst>
        </pc:spChg>
      </pc:sldChg>
      <pc:sldChg chg="modSp mod">
        <pc:chgData name="Martyn Dowsett" userId="21a41e3d52bdabef" providerId="LiveId" clId="{C36B73BB-13C4-4B91-8226-89AF23403D80}" dt="2023-07-17T12:48:02.236" v="13" actId="5793"/>
        <pc:sldMkLst>
          <pc:docMk/>
          <pc:sldMk cId="3005069420" sldId="1127"/>
        </pc:sldMkLst>
        <pc:spChg chg="mod">
          <ac:chgData name="Martyn Dowsett" userId="21a41e3d52bdabef" providerId="LiveId" clId="{C36B73BB-13C4-4B91-8226-89AF23403D80}" dt="2023-07-17T12:48:02.236" v="13" actId="5793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Martyn Dowsett" userId="21a41e3d52bdabef" providerId="LiveId" clId="{C36B73BB-13C4-4B91-8226-89AF23403D80}" dt="2023-07-17T12:47:57.263" v="7" actId="20577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Martyn Dowsett" userId="21a41e3d52bdabef" providerId="LiveId" clId="{C36B73BB-13C4-4B91-8226-89AF23403D80}" dt="2023-07-17T13:24:53.190" v="141"/>
        <pc:sldMkLst>
          <pc:docMk/>
          <pc:sldMk cId="3101838883" sldId="1134"/>
        </pc:sldMkLst>
        <pc:spChg chg="mod">
          <ac:chgData name="Martyn Dowsett" userId="21a41e3d52bdabef" providerId="LiveId" clId="{C36B73BB-13C4-4B91-8226-89AF23403D80}" dt="2023-07-17T13:24:53.190" v="141"/>
          <ac:spMkLst>
            <pc:docMk/>
            <pc:sldMk cId="3101838883" sldId="1134"/>
            <ac:spMk id="3" creationId="{37846BE1-EA6C-A0DE-E7B4-401649786642}"/>
          </ac:spMkLst>
        </pc:spChg>
      </pc:sldChg>
      <pc:sldChg chg="modSp mod">
        <pc:chgData name="Martyn Dowsett" userId="21a41e3d52bdabef" providerId="LiveId" clId="{C36B73BB-13C4-4B91-8226-89AF23403D80}" dt="2023-07-17T12:51:56.903" v="49"/>
        <pc:sldMkLst>
          <pc:docMk/>
          <pc:sldMk cId="3912707594" sldId="1429"/>
        </pc:sldMkLst>
        <pc:spChg chg="mod">
          <ac:chgData name="Martyn Dowsett" userId="21a41e3d52bdabef" providerId="LiveId" clId="{C36B73BB-13C4-4B91-8226-89AF23403D80}" dt="2023-07-17T12:51:56.903" v="49"/>
          <ac:spMkLst>
            <pc:docMk/>
            <pc:sldMk cId="3912707594" sldId="1429"/>
            <ac:spMk id="2" creationId="{DDFB9D68-F499-A220-09C5-21EE71314F24}"/>
          </ac:spMkLst>
        </pc:spChg>
      </pc:sldChg>
      <pc:sldChg chg="add">
        <pc:chgData name="Martyn Dowsett" userId="21a41e3d52bdabef" providerId="LiveId" clId="{C36B73BB-13C4-4B91-8226-89AF23403D80}" dt="2023-07-19T08:48:54.290" v="253"/>
        <pc:sldMkLst>
          <pc:docMk/>
          <pc:sldMk cId="2826564656" sldId="1431"/>
        </pc:sldMkLst>
      </pc:sldChg>
      <pc:sldChg chg="modSp mod">
        <pc:chgData name="Martyn Dowsett" userId="21a41e3d52bdabef" providerId="LiveId" clId="{C36B73BB-13C4-4B91-8226-89AF23403D80}" dt="2023-07-17T12:54:16.686" v="81" actId="27636"/>
        <pc:sldMkLst>
          <pc:docMk/>
          <pc:sldMk cId="2833114805" sldId="1440"/>
        </pc:sldMkLst>
        <pc:spChg chg="mod">
          <ac:chgData name="Martyn Dowsett" userId="21a41e3d52bdabef" providerId="LiveId" clId="{C36B73BB-13C4-4B91-8226-89AF23403D80}" dt="2023-07-17T12:54:16.686" v="81" actId="27636"/>
          <ac:spMkLst>
            <pc:docMk/>
            <pc:sldMk cId="2833114805" sldId="1440"/>
            <ac:spMk id="2" creationId="{F3ADDF26-90B4-D54D-C34C-EAF603482027}"/>
          </ac:spMkLst>
        </pc:spChg>
      </pc:sldChg>
      <pc:sldChg chg="add">
        <pc:chgData name="Martyn Dowsett" userId="21a41e3d52bdabef" providerId="LiveId" clId="{C36B73BB-13C4-4B91-8226-89AF23403D80}" dt="2023-07-19T08:48:54.290" v="253"/>
        <pc:sldMkLst>
          <pc:docMk/>
          <pc:sldMk cId="2914516103" sldId="1452"/>
        </pc:sldMkLst>
      </pc:sldChg>
      <pc:sldChg chg="add">
        <pc:chgData name="Martyn Dowsett" userId="21a41e3d52bdabef" providerId="LiveId" clId="{C36B73BB-13C4-4B91-8226-89AF23403D80}" dt="2023-07-19T08:48:54.290" v="253"/>
        <pc:sldMkLst>
          <pc:docMk/>
          <pc:sldMk cId="3272038984" sldId="1453"/>
        </pc:sldMkLst>
      </pc:sldChg>
      <pc:sldChg chg="add">
        <pc:chgData name="Martyn Dowsett" userId="21a41e3d52bdabef" providerId="LiveId" clId="{C36B73BB-13C4-4B91-8226-89AF23403D80}" dt="2023-07-19T08:48:54.290" v="253"/>
        <pc:sldMkLst>
          <pc:docMk/>
          <pc:sldMk cId="2565089836" sldId="1454"/>
        </pc:sldMkLst>
      </pc:sldChg>
      <pc:sldChg chg="modSp mod">
        <pc:chgData name="Martyn Dowsett" userId="21a41e3d52bdabef" providerId="LiveId" clId="{C36B73BB-13C4-4B91-8226-89AF23403D80}" dt="2023-07-19T08:45:27.565" v="223" actId="20577"/>
        <pc:sldMkLst>
          <pc:docMk/>
          <pc:sldMk cId="2578944773" sldId="1459"/>
        </pc:sldMkLst>
        <pc:spChg chg="mod">
          <ac:chgData name="Martyn Dowsett" userId="21a41e3d52bdabef" providerId="LiveId" clId="{C36B73BB-13C4-4B91-8226-89AF23403D80}" dt="2023-07-19T08:45:20.420" v="202" actId="20577"/>
          <ac:spMkLst>
            <pc:docMk/>
            <pc:sldMk cId="2578944773" sldId="1459"/>
            <ac:spMk id="4" creationId="{185DCDE0-EB3B-2372-2860-A83A9BAFD069}"/>
          </ac:spMkLst>
        </pc:spChg>
        <pc:spChg chg="mod">
          <ac:chgData name="Martyn Dowsett" userId="21a41e3d52bdabef" providerId="LiveId" clId="{C36B73BB-13C4-4B91-8226-89AF23403D80}" dt="2023-07-19T08:45:27.565" v="223" actId="20577"/>
          <ac:spMkLst>
            <pc:docMk/>
            <pc:sldMk cId="2578944773" sldId="1459"/>
            <ac:spMk id="7" creationId="{FEBD4DEE-9372-D0E1-B7F7-B4D64F2C4670}"/>
          </ac:spMkLst>
        </pc:spChg>
      </pc:sldChg>
      <pc:sldChg chg="modSp mod">
        <pc:chgData name="Martyn Dowsett" userId="21a41e3d52bdabef" providerId="LiveId" clId="{C36B73BB-13C4-4B91-8226-89AF23403D80}" dt="2023-07-19T08:43:50.959" v="194" actId="20577"/>
        <pc:sldMkLst>
          <pc:docMk/>
          <pc:sldMk cId="1485286214" sldId="1460"/>
        </pc:sldMkLst>
        <pc:spChg chg="mod">
          <ac:chgData name="Martyn Dowsett" userId="21a41e3d52bdabef" providerId="LiveId" clId="{C36B73BB-13C4-4B91-8226-89AF23403D80}" dt="2023-07-19T08:43:28.962" v="144" actId="20577"/>
          <ac:spMkLst>
            <pc:docMk/>
            <pc:sldMk cId="1485286214" sldId="1460"/>
            <ac:spMk id="4" creationId="{185DCDE0-EB3B-2372-2860-A83A9BAFD069}"/>
          </ac:spMkLst>
        </pc:spChg>
        <pc:spChg chg="mod">
          <ac:chgData name="Martyn Dowsett" userId="21a41e3d52bdabef" providerId="LiveId" clId="{C36B73BB-13C4-4B91-8226-89AF23403D80}" dt="2023-07-19T08:43:50.959" v="194" actId="20577"/>
          <ac:spMkLst>
            <pc:docMk/>
            <pc:sldMk cId="1485286214" sldId="1460"/>
            <ac:spMk id="7" creationId="{FEBD4DEE-9372-D0E1-B7F7-B4D64F2C4670}"/>
          </ac:spMkLst>
        </pc:spChg>
      </pc:sldChg>
      <pc:sldChg chg="modSp mod">
        <pc:chgData name="Martyn Dowsett" userId="21a41e3d52bdabef" providerId="LiveId" clId="{C36B73BB-13C4-4B91-8226-89AF23403D80}" dt="2023-07-19T08:48:43.863" v="252" actId="20577"/>
        <pc:sldMkLst>
          <pc:docMk/>
          <pc:sldMk cId="1111256405" sldId="1461"/>
        </pc:sldMkLst>
        <pc:spChg chg="mod">
          <ac:chgData name="Martyn Dowsett" userId="21a41e3d52bdabef" providerId="LiveId" clId="{C36B73BB-13C4-4B91-8226-89AF23403D80}" dt="2023-07-19T08:48:36.352" v="228" actId="20577"/>
          <ac:spMkLst>
            <pc:docMk/>
            <pc:sldMk cId="1111256405" sldId="1461"/>
            <ac:spMk id="4" creationId="{185DCDE0-EB3B-2372-2860-A83A9BAFD069}"/>
          </ac:spMkLst>
        </pc:spChg>
        <pc:spChg chg="mod">
          <ac:chgData name="Martyn Dowsett" userId="21a41e3d52bdabef" providerId="LiveId" clId="{C36B73BB-13C4-4B91-8226-89AF23403D80}" dt="2023-07-19T08:48:43.863" v="252" actId="20577"/>
          <ac:spMkLst>
            <pc:docMk/>
            <pc:sldMk cId="1111256405" sldId="1461"/>
            <ac:spMk id="7" creationId="{FEBD4DEE-9372-D0E1-B7F7-B4D64F2C4670}"/>
          </ac:spMkLst>
        </pc:spChg>
      </pc:sldChg>
      <pc:sldChg chg="modSp mod">
        <pc:chgData name="Martyn Dowsett" userId="21a41e3d52bdabef" providerId="LiveId" clId="{C36B73BB-13C4-4B91-8226-89AF23403D80}" dt="2023-07-19T08:49:18.896" v="281" actId="20577"/>
        <pc:sldMkLst>
          <pc:docMk/>
          <pc:sldMk cId="2651656428" sldId="1462"/>
        </pc:sldMkLst>
        <pc:spChg chg="mod">
          <ac:chgData name="Martyn Dowsett" userId="21a41e3d52bdabef" providerId="LiveId" clId="{C36B73BB-13C4-4B91-8226-89AF23403D80}" dt="2023-07-19T08:49:11.448" v="257" actId="20577"/>
          <ac:spMkLst>
            <pc:docMk/>
            <pc:sldMk cId="2651656428" sldId="1462"/>
            <ac:spMk id="4" creationId="{185DCDE0-EB3B-2372-2860-A83A9BAFD069}"/>
          </ac:spMkLst>
        </pc:spChg>
        <pc:spChg chg="mod">
          <ac:chgData name="Martyn Dowsett" userId="21a41e3d52bdabef" providerId="LiveId" clId="{C36B73BB-13C4-4B91-8226-89AF23403D80}" dt="2023-07-19T08:49:18.896" v="281" actId="20577"/>
          <ac:spMkLst>
            <pc:docMk/>
            <pc:sldMk cId="2651656428" sldId="1462"/>
            <ac:spMk id="7" creationId="{FEBD4DEE-9372-D0E1-B7F7-B4D64F2C4670}"/>
          </ac:spMkLst>
        </pc:spChg>
      </pc:sldChg>
      <pc:sldChg chg="modSp mod">
        <pc:chgData name="Martyn Dowsett" userId="21a41e3d52bdabef" providerId="LiveId" clId="{C36B73BB-13C4-4B91-8226-89AF23403D80}" dt="2023-07-17T12:52:41.326" v="63"/>
        <pc:sldMkLst>
          <pc:docMk/>
          <pc:sldMk cId="1235259822" sldId="1516"/>
        </pc:sldMkLst>
        <pc:spChg chg="mod">
          <ac:chgData name="Martyn Dowsett" userId="21a41e3d52bdabef" providerId="LiveId" clId="{C36B73BB-13C4-4B91-8226-89AF23403D80}" dt="2023-07-17T12:52:41.326" v="63"/>
          <ac:spMkLst>
            <pc:docMk/>
            <pc:sldMk cId="1235259822" sldId="1516"/>
            <ac:spMk id="2" creationId="{18F79716-9BA6-637B-3001-F909CCE5D764}"/>
          </ac:spMkLst>
        </pc:spChg>
      </pc:sldChg>
      <pc:sldChg chg="modSp mod">
        <pc:chgData name="Martyn Dowsett" userId="21a41e3d52bdabef" providerId="LiveId" clId="{C36B73BB-13C4-4B91-8226-89AF23403D80}" dt="2023-07-17T12:55:02.542" v="97" actId="6549"/>
        <pc:sldMkLst>
          <pc:docMk/>
          <pc:sldMk cId="1458744085" sldId="1550"/>
        </pc:sldMkLst>
        <pc:spChg chg="mod">
          <ac:chgData name="Martyn Dowsett" userId="21a41e3d52bdabef" providerId="LiveId" clId="{C36B73BB-13C4-4B91-8226-89AF23403D80}" dt="2023-07-17T12:55:02.542" v="97" actId="6549"/>
          <ac:spMkLst>
            <pc:docMk/>
            <pc:sldMk cId="1458744085" sldId="1550"/>
            <ac:spMk id="2" creationId="{19D685CA-1571-2649-51AD-6C6C723A1CF6}"/>
          </ac:spMkLst>
        </pc:spChg>
      </pc:sldChg>
      <pc:sldChg chg="modSp add del mod">
        <pc:chgData name="Martyn Dowsett" userId="21a41e3d52bdabef" providerId="LiveId" clId="{C36B73BB-13C4-4B91-8226-89AF23403D80}" dt="2023-07-19T08:53:59.755" v="282"/>
        <pc:sldMkLst>
          <pc:docMk/>
          <pc:sldMk cId="1801153427" sldId="1559"/>
        </pc:sldMkLst>
        <pc:spChg chg="mod">
          <ac:chgData name="Martyn Dowsett" userId="21a41e3d52bdabef" providerId="LiveId" clId="{C36B73BB-13C4-4B91-8226-89AF23403D80}" dt="2023-07-17T12:52:22.189" v="61" actId="6549"/>
          <ac:spMkLst>
            <pc:docMk/>
            <pc:sldMk cId="1801153427" sldId="1559"/>
            <ac:spMk id="5" creationId="{7643F66C-05C0-F754-4D34-E238222B9618}"/>
          </ac:spMkLst>
        </pc:spChg>
      </pc:sldChg>
      <pc:sldChg chg="add">
        <pc:chgData name="Martyn Dowsett" userId="21a41e3d52bdabef" providerId="LiveId" clId="{C36B73BB-13C4-4B91-8226-89AF23403D80}" dt="2023-07-19T08:44:01.333" v="195"/>
        <pc:sldMkLst>
          <pc:docMk/>
          <pc:sldMk cId="3197717024" sldId="1560"/>
        </pc:sldMkLst>
      </pc:sldChg>
      <pc:sldChg chg="del">
        <pc:chgData name="Martyn Dowsett" userId="21a41e3d52bdabef" providerId="LiveId" clId="{C36B73BB-13C4-4B91-8226-89AF23403D80}" dt="2023-07-17T12:48:21.958" v="21" actId="47"/>
        <pc:sldMkLst>
          <pc:docMk/>
          <pc:sldMk cId="3869796907" sldId="1560"/>
        </pc:sldMkLst>
      </pc:sldChg>
      <pc:sldChg chg="del">
        <pc:chgData name="Martyn Dowsett" userId="21a41e3d52bdabef" providerId="LiveId" clId="{C36B73BB-13C4-4B91-8226-89AF23403D80}" dt="2023-07-17T12:48:21.958" v="21" actId="47"/>
        <pc:sldMkLst>
          <pc:docMk/>
          <pc:sldMk cId="1048661256" sldId="1561"/>
        </pc:sldMkLst>
      </pc:sldChg>
      <pc:sldChg chg="add">
        <pc:chgData name="Martyn Dowsett" userId="21a41e3d52bdabef" providerId="LiveId" clId="{C36B73BB-13C4-4B91-8226-89AF23403D80}" dt="2023-07-19T08:44:01.333" v="195"/>
        <pc:sldMkLst>
          <pc:docMk/>
          <pc:sldMk cId="2145858007" sldId="1561"/>
        </pc:sldMkLst>
      </pc:sldChg>
      <pc:sldChg chg="add">
        <pc:chgData name="Martyn Dowsett" userId="21a41e3d52bdabef" providerId="LiveId" clId="{C36B73BB-13C4-4B91-8226-89AF23403D80}" dt="2023-07-19T08:44:01.333" v="195"/>
        <pc:sldMkLst>
          <pc:docMk/>
          <pc:sldMk cId="1595183616" sldId="1562"/>
        </pc:sldMkLst>
      </pc:sldChg>
      <pc:sldChg chg="del">
        <pc:chgData name="Martyn Dowsett" userId="21a41e3d52bdabef" providerId="LiveId" clId="{C36B73BB-13C4-4B91-8226-89AF23403D80}" dt="2023-07-17T12:48:21.958" v="21" actId="47"/>
        <pc:sldMkLst>
          <pc:docMk/>
          <pc:sldMk cId="3712903724" sldId="1562"/>
        </pc:sldMkLst>
      </pc:sldChg>
      <pc:sldChg chg="del">
        <pc:chgData name="Martyn Dowsett" userId="21a41e3d52bdabef" providerId="LiveId" clId="{C36B73BB-13C4-4B91-8226-89AF23403D80}" dt="2023-07-17T12:48:21.958" v="21" actId="47"/>
        <pc:sldMkLst>
          <pc:docMk/>
          <pc:sldMk cId="4120654556" sldId="1563"/>
        </pc:sldMkLst>
      </pc:sldChg>
      <pc:sldChg chg="del">
        <pc:chgData name="Martyn Dowsett" userId="21a41e3d52bdabef" providerId="LiveId" clId="{C36B73BB-13C4-4B91-8226-89AF23403D80}" dt="2023-07-17T12:52:26.988" v="62" actId="47"/>
        <pc:sldMkLst>
          <pc:docMk/>
          <pc:sldMk cId="4161392582" sldId="1564"/>
        </pc:sldMkLst>
      </pc:sldChg>
      <pc:sldChg chg="del">
        <pc:chgData name="Martyn Dowsett" userId="21a41e3d52bdabef" providerId="LiveId" clId="{C36B73BB-13C4-4B91-8226-89AF23403D80}" dt="2023-07-17T12:52:26.988" v="62" actId="47"/>
        <pc:sldMkLst>
          <pc:docMk/>
          <pc:sldMk cId="2500367759" sldId="1565"/>
        </pc:sldMkLst>
      </pc:sldChg>
      <pc:sldChg chg="modSp del mod">
        <pc:chgData name="Martyn Dowsett" userId="21a41e3d52bdabef" providerId="LiveId" clId="{C36B73BB-13C4-4B91-8226-89AF23403D80}" dt="2023-07-19T08:44:03.355" v="196" actId="47"/>
        <pc:sldMkLst>
          <pc:docMk/>
          <pc:sldMk cId="2463627035" sldId="1583"/>
        </pc:sldMkLst>
        <pc:spChg chg="mod">
          <ac:chgData name="Martyn Dowsett" userId="21a41e3d52bdabef" providerId="LiveId" clId="{C36B73BB-13C4-4B91-8226-89AF23403D80}" dt="2023-07-17T12:48:18.048" v="20" actId="6549"/>
          <ac:spMkLst>
            <pc:docMk/>
            <pc:sldMk cId="2463627035" sldId="1583"/>
            <ac:spMk id="5" creationId="{7643F66C-05C0-F754-4D34-E238222B9618}"/>
          </ac:spMkLst>
        </pc:spChg>
      </pc:sldChg>
      <pc:sldChg chg="del">
        <pc:chgData name="Martyn Dowsett" userId="21a41e3d52bdabef" providerId="LiveId" clId="{C36B73BB-13C4-4B91-8226-89AF23403D80}" dt="2023-07-17T12:52:26.988" v="62" actId="47"/>
        <pc:sldMkLst>
          <pc:docMk/>
          <pc:sldMk cId="3662450366" sldId="1584"/>
        </pc:sldMkLst>
      </pc:sldChg>
      <pc:sldChg chg="del">
        <pc:chgData name="Martyn Dowsett" userId="21a41e3d52bdabef" providerId="LiveId" clId="{C36B73BB-13C4-4B91-8226-89AF23403D80}" dt="2023-07-17T12:52:26.988" v="62" actId="47"/>
        <pc:sldMkLst>
          <pc:docMk/>
          <pc:sldMk cId="1241321264" sldId="1585"/>
        </pc:sldMkLst>
      </pc:sldChg>
      <pc:sldChg chg="del">
        <pc:chgData name="Martyn Dowsett" userId="21a41e3d52bdabef" providerId="LiveId" clId="{C36B73BB-13C4-4B91-8226-89AF23403D80}" dt="2023-07-17T12:52:26.988" v="62" actId="47"/>
        <pc:sldMkLst>
          <pc:docMk/>
          <pc:sldMk cId="978427214" sldId="1586"/>
        </pc:sldMkLst>
      </pc:sldChg>
      <pc:sldChg chg="del">
        <pc:chgData name="Martyn Dowsett" userId="21a41e3d52bdabef" providerId="LiveId" clId="{C36B73BB-13C4-4B91-8226-89AF23403D80}" dt="2023-07-17T12:52:26.988" v="62" actId="47"/>
        <pc:sldMkLst>
          <pc:docMk/>
          <pc:sldMk cId="3925534332" sldId="1587"/>
        </pc:sldMkLst>
      </pc:sldChg>
      <pc:sldChg chg="modSp del mod">
        <pc:chgData name="Martyn Dowsett" userId="21a41e3d52bdabef" providerId="LiveId" clId="{C36B73BB-13C4-4B91-8226-89AF23403D80}" dt="2023-07-19T08:48:56.025" v="254" actId="47"/>
        <pc:sldMkLst>
          <pc:docMk/>
          <pc:sldMk cId="1435204907" sldId="1588"/>
        </pc:sldMkLst>
        <pc:spChg chg="mod">
          <ac:chgData name="Martyn Dowsett" userId="21a41e3d52bdabef" providerId="LiveId" clId="{C36B73BB-13C4-4B91-8226-89AF23403D80}" dt="2023-07-17T12:53:02.321" v="74" actId="27636"/>
          <ac:spMkLst>
            <pc:docMk/>
            <pc:sldMk cId="1435204907" sldId="1588"/>
            <ac:spMk id="5" creationId="{7643F66C-05C0-F754-4D34-E238222B9618}"/>
          </ac:spMkLst>
        </pc:spChg>
      </pc:sldChg>
      <pc:sldChg chg="del">
        <pc:chgData name="Martyn Dowsett" userId="21a41e3d52bdabef" providerId="LiveId" clId="{C36B73BB-13C4-4B91-8226-89AF23403D80}" dt="2023-07-17T12:53:05.561" v="75" actId="47"/>
        <pc:sldMkLst>
          <pc:docMk/>
          <pc:sldMk cId="3069543112" sldId="1589"/>
        </pc:sldMkLst>
      </pc:sldChg>
      <pc:sldChg chg="del">
        <pc:chgData name="Martyn Dowsett" userId="21a41e3d52bdabef" providerId="LiveId" clId="{C36B73BB-13C4-4B91-8226-89AF23403D80}" dt="2023-07-17T12:53:05.561" v="75" actId="47"/>
        <pc:sldMkLst>
          <pc:docMk/>
          <pc:sldMk cId="2434676070" sldId="1590"/>
        </pc:sldMkLst>
      </pc:sldChg>
      <pc:sldChg chg="modSp del mod">
        <pc:chgData name="Martyn Dowsett" userId="21a41e3d52bdabef" providerId="LiveId" clId="{C36B73BB-13C4-4B91-8226-89AF23403D80}" dt="2023-07-19T08:54:01.461" v="283" actId="47"/>
        <pc:sldMkLst>
          <pc:docMk/>
          <pc:sldMk cId="2221427619" sldId="1591"/>
        </pc:sldMkLst>
        <pc:spChg chg="mod">
          <ac:chgData name="Martyn Dowsett" userId="21a41e3d52bdabef" providerId="LiveId" clId="{C36B73BB-13C4-4B91-8226-89AF23403D80}" dt="2023-07-17T12:54:47.666" v="95" actId="27636"/>
          <ac:spMkLst>
            <pc:docMk/>
            <pc:sldMk cId="2221427619" sldId="1591"/>
            <ac:spMk id="5" creationId="{7643F66C-05C0-F754-4D34-E238222B9618}"/>
          </ac:spMkLst>
        </pc:spChg>
      </pc:sldChg>
      <pc:sldChg chg="del">
        <pc:chgData name="Martyn Dowsett" userId="21a41e3d52bdabef" providerId="LiveId" clId="{C36B73BB-13C4-4B91-8226-89AF23403D80}" dt="2023-07-17T12:54:53.067" v="96" actId="47"/>
        <pc:sldMkLst>
          <pc:docMk/>
          <pc:sldMk cId="1110460364" sldId="1592"/>
        </pc:sldMkLst>
      </pc:sldChg>
      <pc:sldChg chg="del">
        <pc:chgData name="Martyn Dowsett" userId="21a41e3d52bdabef" providerId="LiveId" clId="{C36B73BB-13C4-4B91-8226-89AF23403D80}" dt="2023-07-17T12:54:53.067" v="96" actId="47"/>
        <pc:sldMkLst>
          <pc:docMk/>
          <pc:sldMk cId="696323107" sldId="1593"/>
        </pc:sldMkLst>
      </pc:sldChg>
      <pc:sldChg chg="del">
        <pc:chgData name="Martyn Dowsett" userId="21a41e3d52bdabef" providerId="LiveId" clId="{C36B73BB-13C4-4B91-8226-89AF23403D80}" dt="2023-07-17T12:54:53.067" v="96" actId="47"/>
        <pc:sldMkLst>
          <pc:docMk/>
          <pc:sldMk cId="974198256" sldId="1594"/>
        </pc:sldMkLst>
      </pc:sldChg>
      <pc:sldChg chg="del">
        <pc:chgData name="Martyn Dowsett" userId="21a41e3d52bdabef" providerId="LiveId" clId="{C36B73BB-13C4-4B91-8226-89AF23403D80}" dt="2023-07-17T12:54:53.067" v="96" actId="47"/>
        <pc:sldMkLst>
          <pc:docMk/>
          <pc:sldMk cId="447388815" sldId="1595"/>
        </pc:sldMkLst>
      </pc:sldChg>
      <pc:sldChg chg="del">
        <pc:chgData name="Martyn Dowsett" userId="21a41e3d52bdabef" providerId="LiveId" clId="{C36B73BB-13C4-4B91-8226-89AF23403D80}" dt="2023-07-17T12:54:53.067" v="96" actId="47"/>
        <pc:sldMkLst>
          <pc:docMk/>
          <pc:sldMk cId="3436640293" sldId="1596"/>
        </pc:sldMkLst>
      </pc:sldChg>
      <pc:sldChg chg="addSp delSp modSp new mod">
        <pc:chgData name="Martyn Dowsett" userId="21a41e3d52bdabef" providerId="LiveId" clId="{C36B73BB-13C4-4B91-8226-89AF23403D80}" dt="2023-07-17T12:54:32.065" v="87" actId="113"/>
        <pc:sldMkLst>
          <pc:docMk/>
          <pc:sldMk cId="3307286324" sldId="1597"/>
        </pc:sldMkLst>
        <pc:spChg chg="mod">
          <ac:chgData name="Martyn Dowsett" userId="21a41e3d52bdabef" providerId="LiveId" clId="{C36B73BB-13C4-4B91-8226-89AF23403D80}" dt="2023-07-17T12:54:32.065" v="87" actId="113"/>
          <ac:spMkLst>
            <pc:docMk/>
            <pc:sldMk cId="3307286324" sldId="1597"/>
            <ac:spMk id="2" creationId="{D04D2410-3744-1CB2-1DD0-7F3B62A66BFA}"/>
          </ac:spMkLst>
        </pc:spChg>
        <pc:spChg chg="mod">
          <ac:chgData name="Martyn Dowsett" userId="21a41e3d52bdabef" providerId="LiveId" clId="{C36B73BB-13C4-4B91-8226-89AF23403D80}" dt="2023-07-17T12:54:11.966" v="79" actId="20577"/>
          <ac:spMkLst>
            <pc:docMk/>
            <pc:sldMk cId="3307286324" sldId="1597"/>
            <ac:spMk id="3" creationId="{07ADFA84-AA37-1EFB-81DE-47FA2BC6AEA7}"/>
          </ac:spMkLst>
        </pc:spChg>
        <pc:spChg chg="add del">
          <ac:chgData name="Martyn Dowsett" userId="21a41e3d52bdabef" providerId="LiveId" clId="{C36B73BB-13C4-4B91-8226-89AF23403D80}" dt="2023-07-17T12:54:21.031" v="83" actId="22"/>
          <ac:spMkLst>
            <pc:docMk/>
            <pc:sldMk cId="3307286324" sldId="1597"/>
            <ac:spMk id="5" creationId="{EA751856-8CA4-05D1-CC42-70A87476F63D}"/>
          </ac:spMkLst>
        </pc:spChg>
      </pc:sldChg>
      <pc:sldChg chg="add">
        <pc:chgData name="Martyn Dowsett" userId="21a41e3d52bdabef" providerId="LiveId" clId="{C36B73BB-13C4-4B91-8226-89AF23403D80}" dt="2023-07-19T08:44:01.333" v="195"/>
        <pc:sldMkLst>
          <pc:docMk/>
          <pc:sldMk cId="2914372351" sldId="1598"/>
        </pc:sldMkLst>
      </pc:sldChg>
      <pc:sldChg chg="add">
        <pc:chgData name="Martyn Dowsett" userId="21a41e3d52bdabef" providerId="LiveId" clId="{C36B73BB-13C4-4B91-8226-89AF23403D80}" dt="2023-07-19T08:47:58.142" v="224"/>
        <pc:sldMkLst>
          <pc:docMk/>
          <pc:sldMk cId="4247671184" sldId="1599"/>
        </pc:sldMkLst>
      </pc:sldChg>
      <pc:sldChg chg="add">
        <pc:chgData name="Martyn Dowsett" userId="21a41e3d52bdabef" providerId="LiveId" clId="{C36B73BB-13C4-4B91-8226-89AF23403D80}" dt="2023-07-19T08:47:58.142" v="224"/>
        <pc:sldMkLst>
          <pc:docMk/>
          <pc:sldMk cId="3258429363" sldId="1600"/>
        </pc:sldMkLst>
      </pc:sldChg>
      <pc:sldChg chg="add">
        <pc:chgData name="Martyn Dowsett" userId="21a41e3d52bdabef" providerId="LiveId" clId="{C36B73BB-13C4-4B91-8226-89AF23403D80}" dt="2023-07-19T08:53:59.755" v="282"/>
        <pc:sldMkLst>
          <pc:docMk/>
          <pc:sldMk cId="2061531227" sldId="1601"/>
        </pc:sldMkLst>
      </pc:sldChg>
      <pc:sldChg chg="add">
        <pc:chgData name="Martyn Dowsett" userId="21a41e3d52bdabef" providerId="LiveId" clId="{C36B73BB-13C4-4B91-8226-89AF23403D80}" dt="2023-07-19T08:53:59.755" v="282"/>
        <pc:sldMkLst>
          <pc:docMk/>
          <pc:sldMk cId="3792931807" sldId="1602"/>
        </pc:sldMkLst>
      </pc:sldChg>
    </pc:docChg>
  </pc:docChgLst>
  <pc:docChgLst>
    <pc:chgData name="Sally Church" userId="feb4ce51217ce7ea" providerId="Windows Live" clId="Web-{3490CAC2-585B-4E7E-AAC6-0EE1192C773B}"/>
    <pc:docChg chg="modSld">
      <pc:chgData name="Sally Church" userId="feb4ce51217ce7ea" providerId="Windows Live" clId="Web-{3490CAC2-585B-4E7E-AAC6-0EE1192C773B}" dt="2023-02-01T18:55:24.696" v="5" actId="1076"/>
      <pc:docMkLst>
        <pc:docMk/>
      </pc:docMkLst>
      <pc:sldChg chg="modSp">
        <pc:chgData name="Sally Church" userId="feb4ce51217ce7ea" providerId="Windows Live" clId="Web-{3490CAC2-585B-4E7E-AAC6-0EE1192C773B}" dt="2023-02-01T18:55:24.696" v="5" actId="1076"/>
        <pc:sldMkLst>
          <pc:docMk/>
          <pc:sldMk cId="0" sldId="868"/>
        </pc:sldMkLst>
        <pc:spChg chg="mod">
          <ac:chgData name="Sally Church" userId="feb4ce51217ce7ea" providerId="Windows Live" clId="Web-{3490CAC2-585B-4E7E-AAC6-0EE1192C773B}" dt="2023-02-01T18:55:24.696" v="5" actId="1076"/>
          <ac:spMkLst>
            <pc:docMk/>
            <pc:sldMk cId="0" sldId="868"/>
            <ac:spMk id="2" creationId="{860DB30C-E01E-46E2-8228-FFF8D356B675}"/>
          </ac:spMkLst>
        </pc:spChg>
      </pc:sldChg>
    </pc:docChg>
  </pc:docChgLst>
  <pc:docChgLst>
    <pc:chgData name="Martyn Dowsett" userId="21a41e3d52bdabef" providerId="LiveId" clId="{FED103BB-E66B-4EBD-897F-5FAF91F78282}"/>
    <pc:docChg chg="undo custSel addSld delSld modSld">
      <pc:chgData name="Martyn Dowsett" userId="21a41e3d52bdabef" providerId="LiveId" clId="{FED103BB-E66B-4EBD-897F-5FAF91F78282}" dt="2022-11-26T15:33:52.604" v="1503"/>
      <pc:docMkLst>
        <pc:docMk/>
      </pc:docMkLst>
      <pc:sldChg chg="modSp mod">
        <pc:chgData name="Martyn Dowsett" userId="21a41e3d52bdabef" providerId="LiveId" clId="{FED103BB-E66B-4EBD-897F-5FAF91F78282}" dt="2022-11-23T09:14:10.352" v="15" actId="5793"/>
        <pc:sldMkLst>
          <pc:docMk/>
          <pc:sldMk cId="3167172060" sldId="258"/>
        </pc:sldMkLst>
        <pc:spChg chg="mod">
          <ac:chgData name="Martyn Dowsett" userId="21a41e3d52bdabef" providerId="LiveId" clId="{FED103BB-E66B-4EBD-897F-5FAF91F78282}" dt="2022-11-23T09:14:10.352" v="15" actId="5793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Martyn Dowsett" userId="21a41e3d52bdabef" providerId="LiveId" clId="{FED103BB-E66B-4EBD-897F-5FAF91F78282}" dt="2022-11-23T09:13:58.096" v="4" actId="20577"/>
          <ac:spMkLst>
            <pc:docMk/>
            <pc:sldMk cId="3167172060" sldId="258"/>
            <ac:spMk id="5" creationId="{C1FDEC25-F33F-4868-1A22-A6815336C71E}"/>
          </ac:spMkLst>
        </pc:spChg>
      </pc:sldChg>
      <pc:sldChg chg="modSp mod">
        <pc:chgData name="Martyn Dowsett" userId="21a41e3d52bdabef" providerId="LiveId" clId="{FED103BB-E66B-4EBD-897F-5FAF91F78282}" dt="2022-11-23T09:14:37.182" v="51" actId="20577"/>
        <pc:sldMkLst>
          <pc:docMk/>
          <pc:sldMk cId="4176836570" sldId="1066"/>
        </pc:sldMkLst>
        <pc:spChg chg="mod">
          <ac:chgData name="Martyn Dowsett" userId="21a41e3d52bdabef" providerId="LiveId" clId="{FED103BB-E66B-4EBD-897F-5FAF91F78282}" dt="2022-11-23T09:14:23.291" v="17" actId="20577"/>
          <ac:spMkLst>
            <pc:docMk/>
            <pc:sldMk cId="4176836570" sldId="1066"/>
            <ac:spMk id="2" creationId="{DF22E6EA-9C46-54CA-C7C4-61E5AACB970F}"/>
          </ac:spMkLst>
        </pc:spChg>
        <pc:spChg chg="mod">
          <ac:chgData name="Martyn Dowsett" userId="21a41e3d52bdabef" providerId="LiveId" clId="{FED103BB-E66B-4EBD-897F-5FAF91F78282}" dt="2022-11-23T09:14:37.182" v="51" actId="20577"/>
          <ac:spMkLst>
            <pc:docMk/>
            <pc:sldMk cId="4176836570" sldId="1066"/>
            <ac:spMk id="7" creationId="{8C57A12D-6DDB-5D20-115F-50F57B660ED7}"/>
          </ac:spMkLst>
        </pc:spChg>
      </pc:sldChg>
      <pc:sldChg chg="modSp mod">
        <pc:chgData name="Martyn Dowsett" userId="21a41e3d52bdabef" providerId="LiveId" clId="{FED103BB-E66B-4EBD-897F-5FAF91F78282}" dt="2022-11-23T09:38:58.093" v="147" actId="20577"/>
        <pc:sldMkLst>
          <pc:docMk/>
          <pc:sldMk cId="2304380969" sldId="1086"/>
        </pc:sldMkLst>
        <pc:spChg chg="mod">
          <ac:chgData name="Martyn Dowsett" userId="21a41e3d52bdabef" providerId="LiveId" clId="{FED103BB-E66B-4EBD-897F-5FAF91F78282}" dt="2022-11-23T09:38:58.093" v="147" actId="20577"/>
          <ac:spMkLst>
            <pc:docMk/>
            <pc:sldMk cId="2304380969" sldId="1086"/>
            <ac:spMk id="3" creationId="{7817AED8-6CDB-9CCD-9147-D93BD71915AD}"/>
          </ac:spMkLst>
        </pc:spChg>
      </pc:sldChg>
      <pc:sldChg chg="modSp mod">
        <pc:chgData name="Martyn Dowsett" userId="21a41e3d52bdabef" providerId="LiveId" clId="{FED103BB-E66B-4EBD-897F-5FAF91F78282}" dt="2022-11-23T09:56:21.690" v="505" actId="20577"/>
        <pc:sldMkLst>
          <pc:docMk/>
          <pc:sldMk cId="3359449021" sldId="1087"/>
        </pc:sldMkLst>
        <pc:spChg chg="mod">
          <ac:chgData name="Martyn Dowsett" userId="21a41e3d52bdabef" providerId="LiveId" clId="{FED103BB-E66B-4EBD-897F-5FAF91F78282}" dt="2022-11-23T09:56:21.690" v="505" actId="20577"/>
          <ac:spMkLst>
            <pc:docMk/>
            <pc:sldMk cId="3359449021" sldId="1087"/>
            <ac:spMk id="3" creationId="{37846BE1-EA6C-A0DE-E7B4-401649786642}"/>
          </ac:spMkLst>
        </pc:spChg>
      </pc:sldChg>
      <pc:sldChg chg="modSp mod">
        <pc:chgData name="Martyn Dowsett" userId="21a41e3d52bdabef" providerId="LiveId" clId="{FED103BB-E66B-4EBD-897F-5FAF91F78282}" dt="2022-11-23T09:40:38.278" v="152" actId="27636"/>
        <pc:sldMkLst>
          <pc:docMk/>
          <pc:sldMk cId="2555914948" sldId="1097"/>
        </pc:sldMkLst>
        <pc:spChg chg="mod">
          <ac:chgData name="Martyn Dowsett" userId="21a41e3d52bdabef" providerId="LiveId" clId="{FED103BB-E66B-4EBD-897F-5FAF91F78282}" dt="2022-11-23T09:40:38.278" v="152" actId="27636"/>
          <ac:spMkLst>
            <pc:docMk/>
            <pc:sldMk cId="2555914948" sldId="1097"/>
            <ac:spMk id="3" creationId="{D72EBD7F-4AD7-BA77-5FB6-4B0142D78605}"/>
          </ac:spMkLst>
        </pc:spChg>
      </pc:sldChg>
      <pc:sldChg chg="modSp mod">
        <pc:chgData name="Martyn Dowsett" userId="21a41e3d52bdabef" providerId="LiveId" clId="{FED103BB-E66B-4EBD-897F-5FAF91F78282}" dt="2022-11-23T09:41:22.455" v="165" actId="1035"/>
        <pc:sldMkLst>
          <pc:docMk/>
          <pc:sldMk cId="2070923110" sldId="1098"/>
        </pc:sldMkLst>
        <pc:spChg chg="mod">
          <ac:chgData name="Martyn Dowsett" userId="21a41e3d52bdabef" providerId="LiveId" clId="{FED103BB-E66B-4EBD-897F-5FAF91F78282}" dt="2022-11-23T09:40:59.134" v="156" actId="20577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Martyn Dowsett" userId="21a41e3d52bdabef" providerId="LiveId" clId="{FED103BB-E66B-4EBD-897F-5FAF91F78282}" dt="2022-11-23T09:41:12.894" v="157"/>
          <ac:spMkLst>
            <pc:docMk/>
            <pc:sldMk cId="2070923110" sldId="1098"/>
            <ac:spMk id="8" creationId="{CA9CA950-FEC1-926A-3027-CB25B9AAE534}"/>
          </ac:spMkLst>
        </pc:spChg>
        <pc:spChg chg="mod">
          <ac:chgData name="Martyn Dowsett" userId="21a41e3d52bdabef" providerId="LiveId" clId="{FED103BB-E66B-4EBD-897F-5FAF91F78282}" dt="2022-11-23T09:41:22.455" v="165" actId="1035"/>
          <ac:spMkLst>
            <pc:docMk/>
            <pc:sldMk cId="2070923110" sldId="1098"/>
            <ac:spMk id="9" creationId="{BCE208CD-B895-AD1F-B772-8D1D0C18076C}"/>
          </ac:spMkLst>
        </pc:spChg>
      </pc:sldChg>
      <pc:sldChg chg="modSp mod">
        <pc:chgData name="Martyn Dowsett" userId="21a41e3d52bdabef" providerId="LiveId" clId="{FED103BB-E66B-4EBD-897F-5FAF91F78282}" dt="2022-11-23T09:42:02.471" v="218" actId="20577"/>
        <pc:sldMkLst>
          <pc:docMk/>
          <pc:sldMk cId="2073918419" sldId="1099"/>
        </pc:sldMkLst>
        <pc:spChg chg="mod">
          <ac:chgData name="Martyn Dowsett" userId="21a41e3d52bdabef" providerId="LiveId" clId="{FED103BB-E66B-4EBD-897F-5FAF91F78282}" dt="2022-11-23T09:41:37.548" v="167" actId="20577"/>
          <ac:spMkLst>
            <pc:docMk/>
            <pc:sldMk cId="2073918419" sldId="1099"/>
            <ac:spMk id="2" creationId="{DF22E6EA-9C46-54CA-C7C4-61E5AACB970F}"/>
          </ac:spMkLst>
        </pc:spChg>
        <pc:spChg chg="mod">
          <ac:chgData name="Martyn Dowsett" userId="21a41e3d52bdabef" providerId="LiveId" clId="{FED103BB-E66B-4EBD-897F-5FAF91F78282}" dt="2022-11-23T09:42:02.471" v="218" actId="20577"/>
          <ac:spMkLst>
            <pc:docMk/>
            <pc:sldMk cId="2073918419" sldId="1099"/>
            <ac:spMk id="7" creationId="{8C57A12D-6DDB-5D20-115F-50F57B660ED7}"/>
          </ac:spMkLst>
        </pc:spChg>
      </pc:sldChg>
      <pc:sldChg chg="modSp mod">
        <pc:chgData name="Martyn Dowsett" userId="21a41e3d52bdabef" providerId="LiveId" clId="{FED103BB-E66B-4EBD-897F-5FAF91F78282}" dt="2022-11-23T09:44:47.259" v="236"/>
        <pc:sldMkLst>
          <pc:docMk/>
          <pc:sldMk cId="4204631035" sldId="1100"/>
        </pc:sldMkLst>
        <pc:spChg chg="mod">
          <ac:chgData name="Martyn Dowsett" userId="21a41e3d52bdabef" providerId="LiveId" clId="{FED103BB-E66B-4EBD-897F-5FAF91F78282}" dt="2022-11-23T09:44:47.259" v="236"/>
          <ac:spMkLst>
            <pc:docMk/>
            <pc:sldMk cId="4204631035" sldId="1100"/>
            <ac:spMk id="2" creationId="{18F79716-9BA6-637B-3001-F909CCE5D764}"/>
          </ac:spMkLst>
        </pc:spChg>
      </pc:sldChg>
      <pc:sldChg chg="modSp mod">
        <pc:chgData name="Martyn Dowsett" userId="21a41e3d52bdabef" providerId="LiveId" clId="{FED103BB-E66B-4EBD-897F-5FAF91F78282}" dt="2022-11-23T09:45:04.552" v="239" actId="20577"/>
        <pc:sldMkLst>
          <pc:docMk/>
          <pc:sldMk cId="1470877450" sldId="1104"/>
        </pc:sldMkLst>
        <pc:spChg chg="mod">
          <ac:chgData name="Martyn Dowsett" userId="21a41e3d52bdabef" providerId="LiveId" clId="{FED103BB-E66B-4EBD-897F-5FAF91F78282}" dt="2022-11-23T09:45:04.552" v="239" actId="20577"/>
          <ac:spMkLst>
            <pc:docMk/>
            <pc:sldMk cId="1470877450" sldId="1104"/>
            <ac:spMk id="2" creationId="{CDC181BB-F07C-4483-D459-8C6D8B17E914}"/>
          </ac:spMkLst>
        </pc:spChg>
      </pc:sldChg>
      <pc:sldChg chg="modSp mod">
        <pc:chgData name="Martyn Dowsett" userId="21a41e3d52bdabef" providerId="LiveId" clId="{FED103BB-E66B-4EBD-897F-5FAF91F78282}" dt="2022-11-23T09:45:36.902" v="268" actId="20577"/>
        <pc:sldMkLst>
          <pc:docMk/>
          <pc:sldMk cId="2876352025" sldId="1106"/>
        </pc:sldMkLst>
        <pc:spChg chg="mod">
          <ac:chgData name="Martyn Dowsett" userId="21a41e3d52bdabef" providerId="LiveId" clId="{FED103BB-E66B-4EBD-897F-5FAF91F78282}" dt="2022-11-23T09:45:26.883" v="242" actId="20577"/>
          <ac:spMkLst>
            <pc:docMk/>
            <pc:sldMk cId="2876352025" sldId="1106"/>
            <ac:spMk id="2" creationId="{DF22E6EA-9C46-54CA-C7C4-61E5AACB970F}"/>
          </ac:spMkLst>
        </pc:spChg>
        <pc:spChg chg="mod">
          <ac:chgData name="Martyn Dowsett" userId="21a41e3d52bdabef" providerId="LiveId" clId="{FED103BB-E66B-4EBD-897F-5FAF91F78282}" dt="2022-11-23T09:45:36.902" v="268" actId="20577"/>
          <ac:spMkLst>
            <pc:docMk/>
            <pc:sldMk cId="2876352025" sldId="1106"/>
            <ac:spMk id="7" creationId="{8C57A12D-6DDB-5D20-115F-50F57B660ED7}"/>
          </ac:spMkLst>
        </pc:spChg>
      </pc:sldChg>
      <pc:sldChg chg="modSp mod">
        <pc:chgData name="Martyn Dowsett" userId="21a41e3d52bdabef" providerId="LiveId" clId="{FED103BB-E66B-4EBD-897F-5FAF91F78282}" dt="2022-11-23T09:48:59.888" v="276" actId="27636"/>
        <pc:sldMkLst>
          <pc:docMk/>
          <pc:sldMk cId="1938083950" sldId="1124"/>
        </pc:sldMkLst>
        <pc:spChg chg="mod">
          <ac:chgData name="Martyn Dowsett" userId="21a41e3d52bdabef" providerId="LiveId" clId="{FED103BB-E66B-4EBD-897F-5FAF91F78282}" dt="2022-11-23T09:48:59.888" v="276" actId="27636"/>
          <ac:spMkLst>
            <pc:docMk/>
            <pc:sldMk cId="1938083950" sldId="1124"/>
            <ac:spMk id="2" creationId="{A77F72D1-28B3-E778-3639-12D5D58238BA}"/>
          </ac:spMkLst>
        </pc:spChg>
      </pc:sldChg>
      <pc:sldChg chg="modSp mod">
        <pc:chgData name="Martyn Dowsett" userId="21a41e3d52bdabef" providerId="LiveId" clId="{FED103BB-E66B-4EBD-897F-5FAF91F78282}" dt="2022-11-23T09:49:23.838" v="307" actId="20577"/>
        <pc:sldMkLst>
          <pc:docMk/>
          <pc:sldMk cId="968291329" sldId="1126"/>
        </pc:sldMkLst>
        <pc:spChg chg="mod">
          <ac:chgData name="Martyn Dowsett" userId="21a41e3d52bdabef" providerId="LiveId" clId="{FED103BB-E66B-4EBD-897F-5FAF91F78282}" dt="2022-11-23T09:49:12.481" v="279" actId="20577"/>
          <ac:spMkLst>
            <pc:docMk/>
            <pc:sldMk cId="968291329" sldId="1126"/>
            <ac:spMk id="2" creationId="{DF22E6EA-9C46-54CA-C7C4-61E5AACB970F}"/>
          </ac:spMkLst>
        </pc:spChg>
        <pc:spChg chg="mod">
          <ac:chgData name="Martyn Dowsett" userId="21a41e3d52bdabef" providerId="LiveId" clId="{FED103BB-E66B-4EBD-897F-5FAF91F78282}" dt="2022-11-23T09:49:23.838" v="307" actId="20577"/>
          <ac:spMkLst>
            <pc:docMk/>
            <pc:sldMk cId="968291329" sldId="1126"/>
            <ac:spMk id="7" creationId="{8C57A12D-6DDB-5D20-115F-50F57B660ED7}"/>
          </ac:spMkLst>
        </pc:spChg>
      </pc:sldChg>
      <pc:sldChg chg="modSp mod">
        <pc:chgData name="Martyn Dowsett" userId="21a41e3d52bdabef" providerId="LiveId" clId="{FED103BB-E66B-4EBD-897F-5FAF91F78282}" dt="2022-11-23T09:52:05.528" v="331" actId="5793"/>
        <pc:sldMkLst>
          <pc:docMk/>
          <pc:sldMk cId="3005069420" sldId="1127"/>
        </pc:sldMkLst>
        <pc:spChg chg="mod">
          <ac:chgData name="Martyn Dowsett" userId="21a41e3d52bdabef" providerId="LiveId" clId="{FED103BB-E66B-4EBD-897F-5FAF91F78282}" dt="2022-11-23T09:52:05.528" v="331" actId="5793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Martyn Dowsett" userId="21a41e3d52bdabef" providerId="LiveId" clId="{FED103BB-E66B-4EBD-897F-5FAF91F78282}" dt="2022-11-23T09:51:59.297" v="325" actId="20577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Martyn Dowsett" userId="21a41e3d52bdabef" providerId="LiveId" clId="{FED103BB-E66B-4EBD-897F-5FAF91F78282}" dt="2022-11-26T15:32:05.350" v="1493"/>
        <pc:sldMkLst>
          <pc:docMk/>
          <pc:sldMk cId="2533921312" sldId="1129"/>
        </pc:sldMkLst>
        <pc:spChg chg="mod">
          <ac:chgData name="Martyn Dowsett" userId="21a41e3d52bdabef" providerId="LiveId" clId="{FED103BB-E66B-4EBD-897F-5FAF91F78282}" dt="2022-11-26T15:32:05.350" v="1493"/>
          <ac:spMkLst>
            <pc:docMk/>
            <pc:sldMk cId="2533921312" sldId="1129"/>
            <ac:spMk id="6" creationId="{F7FF1D4D-A2BE-39FC-F6EB-829977C91EA1}"/>
          </ac:spMkLst>
        </pc:spChg>
      </pc:sldChg>
      <pc:sldChg chg="addSp modSp mod modClrScheme chgLayout">
        <pc:chgData name="Martyn Dowsett" userId="21a41e3d52bdabef" providerId="LiveId" clId="{FED103BB-E66B-4EBD-897F-5FAF91F78282}" dt="2022-11-26T15:33:19.294" v="1501"/>
        <pc:sldMkLst>
          <pc:docMk/>
          <pc:sldMk cId="562915634" sldId="1130"/>
        </pc:sldMkLst>
        <pc:spChg chg="mod ord">
          <ac:chgData name="Martyn Dowsett" userId="21a41e3d52bdabef" providerId="LiveId" clId="{FED103BB-E66B-4EBD-897F-5FAF91F78282}" dt="2022-11-26T15:33:17.856" v="1500" actId="27636"/>
          <ac:spMkLst>
            <pc:docMk/>
            <pc:sldMk cId="562915634" sldId="1130"/>
            <ac:spMk id="2" creationId="{7FA8ACC9-62E6-BADB-5ACE-59A8AD9FF89C}"/>
          </ac:spMkLst>
        </pc:spChg>
        <pc:spChg chg="mod ord">
          <ac:chgData name="Martyn Dowsett" userId="21a41e3d52bdabef" providerId="LiveId" clId="{FED103BB-E66B-4EBD-897F-5FAF91F78282}" dt="2022-11-26T15:33:12.903" v="1498" actId="700"/>
          <ac:spMkLst>
            <pc:docMk/>
            <pc:sldMk cId="562915634" sldId="1130"/>
            <ac:spMk id="3" creationId="{C97F7ED6-ED53-A28C-E220-C379124F3FAE}"/>
          </ac:spMkLst>
        </pc:spChg>
        <pc:spChg chg="add mod ord">
          <ac:chgData name="Martyn Dowsett" userId="21a41e3d52bdabef" providerId="LiveId" clId="{FED103BB-E66B-4EBD-897F-5FAF91F78282}" dt="2022-11-26T15:33:19.294" v="1501"/>
          <ac:spMkLst>
            <pc:docMk/>
            <pc:sldMk cId="562915634" sldId="1130"/>
            <ac:spMk id="4" creationId="{D2CCD5C3-B784-B2E0-4A4B-5A6D7C515A3D}"/>
          </ac:spMkLst>
        </pc:spChg>
      </pc:sldChg>
      <pc:sldChg chg="modSp mod">
        <pc:chgData name="Martyn Dowsett" userId="21a41e3d52bdabef" providerId="LiveId" clId="{FED103BB-E66B-4EBD-897F-5FAF91F78282}" dt="2022-11-26T15:33:52.604" v="1503"/>
        <pc:sldMkLst>
          <pc:docMk/>
          <pc:sldMk cId="921993663" sldId="1131"/>
        </pc:sldMkLst>
        <pc:spChg chg="mod">
          <ac:chgData name="Martyn Dowsett" userId="21a41e3d52bdabef" providerId="LiveId" clId="{FED103BB-E66B-4EBD-897F-5FAF91F78282}" dt="2022-11-26T15:33:52.604" v="1503"/>
          <ac:spMkLst>
            <pc:docMk/>
            <pc:sldMk cId="921993663" sldId="1131"/>
            <ac:spMk id="2" creationId="{8EF1B178-E370-AAFB-B5B8-5CF51DDFF691}"/>
          </ac:spMkLst>
        </pc:spChg>
      </pc:sldChg>
      <pc:sldChg chg="modSp mod">
        <pc:chgData name="Martyn Dowsett" userId="21a41e3d52bdabef" providerId="LiveId" clId="{FED103BB-E66B-4EBD-897F-5FAF91F78282}" dt="2022-11-23T09:52:19.206" v="341" actId="20577"/>
        <pc:sldMkLst>
          <pc:docMk/>
          <pc:sldMk cId="2247081688" sldId="1132"/>
        </pc:sldMkLst>
        <pc:spChg chg="mod">
          <ac:chgData name="Martyn Dowsett" userId="21a41e3d52bdabef" providerId="LiveId" clId="{FED103BB-E66B-4EBD-897F-5FAF91F78282}" dt="2022-11-23T09:52:19.206" v="341" actId="20577"/>
          <ac:spMkLst>
            <pc:docMk/>
            <pc:sldMk cId="2247081688" sldId="1132"/>
            <ac:spMk id="2" creationId="{B3E3037A-FBCB-4754-6B5F-F4B2B7309356}"/>
          </ac:spMkLst>
        </pc:spChg>
      </pc:sldChg>
      <pc:sldChg chg="modSp mod">
        <pc:chgData name="Martyn Dowsett" userId="21a41e3d52bdabef" providerId="LiveId" clId="{FED103BB-E66B-4EBD-897F-5FAF91F78282}" dt="2022-11-23T09:56:36.888" v="514" actId="14100"/>
        <pc:sldMkLst>
          <pc:docMk/>
          <pc:sldMk cId="3101838883" sldId="1134"/>
        </pc:sldMkLst>
        <pc:spChg chg="mod">
          <ac:chgData name="Martyn Dowsett" userId="21a41e3d52bdabef" providerId="LiveId" clId="{FED103BB-E66B-4EBD-897F-5FAF91F78282}" dt="2022-11-23T09:56:36.888" v="514" actId="14100"/>
          <ac:spMkLst>
            <pc:docMk/>
            <pc:sldMk cId="3101838883" sldId="1134"/>
            <ac:spMk id="3" creationId="{37846BE1-EA6C-A0DE-E7B4-401649786642}"/>
          </ac:spMkLst>
        </pc:spChg>
      </pc:sldChg>
      <pc:sldChg chg="modSp mod">
        <pc:chgData name="Martyn Dowsett" userId="21a41e3d52bdabef" providerId="LiveId" clId="{FED103BB-E66B-4EBD-897F-5FAF91F78282}" dt="2022-11-23T13:49:40.622" v="544" actId="20577"/>
        <pc:sldMkLst>
          <pc:docMk/>
          <pc:sldMk cId="4030569150" sldId="1135"/>
        </pc:sldMkLst>
        <pc:spChg chg="mod">
          <ac:chgData name="Martyn Dowsett" userId="21a41e3d52bdabef" providerId="LiveId" clId="{FED103BB-E66B-4EBD-897F-5FAF91F78282}" dt="2022-11-23T13:49:40.622" v="544" actId="20577"/>
          <ac:spMkLst>
            <pc:docMk/>
            <pc:sldMk cId="4030569150" sldId="1135"/>
            <ac:spMk id="2" creationId="{F1FFEF6E-6BE3-E2D6-6071-DA1F7D6F6C8F}"/>
          </ac:spMkLst>
        </pc:spChg>
      </pc:sldChg>
      <pc:sldChg chg="del">
        <pc:chgData name="Martyn Dowsett" userId="21a41e3d52bdabef" providerId="LiveId" clId="{FED103BB-E66B-4EBD-897F-5FAF91F78282}" dt="2022-11-23T09:36:35.127" v="54" actId="47"/>
        <pc:sldMkLst>
          <pc:docMk/>
          <pc:sldMk cId="3328534925" sldId="1136"/>
        </pc:sldMkLst>
      </pc:sldChg>
      <pc:sldChg chg="modSp mod">
        <pc:chgData name="Martyn Dowsett" userId="21a41e3d52bdabef" providerId="LiveId" clId="{FED103BB-E66B-4EBD-897F-5FAF91F78282}" dt="2022-11-23T13:50:19.404" v="559" actId="20577"/>
        <pc:sldMkLst>
          <pc:docMk/>
          <pc:sldMk cId="2489847556" sldId="1137"/>
        </pc:sldMkLst>
        <pc:spChg chg="mod">
          <ac:chgData name="Martyn Dowsett" userId="21a41e3d52bdabef" providerId="LiveId" clId="{FED103BB-E66B-4EBD-897F-5FAF91F78282}" dt="2022-11-23T13:50:19.404" v="559" actId="20577"/>
          <ac:spMkLst>
            <pc:docMk/>
            <pc:sldMk cId="2489847556" sldId="1137"/>
            <ac:spMk id="2" creationId="{672C3969-406D-C008-1D5D-629B08262A1A}"/>
          </ac:spMkLst>
        </pc:spChg>
      </pc:sldChg>
      <pc:sldChg chg="del">
        <pc:chgData name="Martyn Dowsett" userId="21a41e3d52bdabef" providerId="LiveId" clId="{FED103BB-E66B-4EBD-897F-5FAF91F78282}" dt="2022-11-23T09:36:49.650" v="57" actId="47"/>
        <pc:sldMkLst>
          <pc:docMk/>
          <pc:sldMk cId="3730416231" sldId="1138"/>
        </pc:sldMkLst>
      </pc:sldChg>
      <pc:sldChg chg="modSp mod">
        <pc:chgData name="Martyn Dowsett" userId="21a41e3d52bdabef" providerId="LiveId" clId="{FED103BB-E66B-4EBD-897F-5FAF91F78282}" dt="2022-11-23T13:50:40.309" v="560" actId="6549"/>
        <pc:sldMkLst>
          <pc:docMk/>
          <pc:sldMk cId="365829325" sldId="1139"/>
        </pc:sldMkLst>
        <pc:spChg chg="mod">
          <ac:chgData name="Martyn Dowsett" userId="21a41e3d52bdabef" providerId="LiveId" clId="{FED103BB-E66B-4EBD-897F-5FAF91F78282}" dt="2022-11-23T13:50:40.309" v="560" actId="6549"/>
          <ac:spMkLst>
            <pc:docMk/>
            <pc:sldMk cId="365829325" sldId="1139"/>
            <ac:spMk id="2" creationId="{A6D3522A-FA12-C295-AE37-499AC2FE357C}"/>
          </ac:spMkLst>
        </pc:spChg>
      </pc:sldChg>
      <pc:sldChg chg="del">
        <pc:chgData name="Martyn Dowsett" userId="21a41e3d52bdabef" providerId="LiveId" clId="{FED103BB-E66B-4EBD-897F-5FAF91F78282}" dt="2022-11-23T09:37:06.777" v="59" actId="47"/>
        <pc:sldMkLst>
          <pc:docMk/>
          <pc:sldMk cId="2290673790" sldId="1140"/>
        </pc:sldMkLst>
      </pc:sldChg>
      <pc:sldChg chg="modSp mod">
        <pc:chgData name="Martyn Dowsett" userId="21a41e3d52bdabef" providerId="LiveId" clId="{FED103BB-E66B-4EBD-897F-5FAF91F78282}" dt="2022-11-23T13:51:10.792" v="567" actId="20577"/>
        <pc:sldMkLst>
          <pc:docMk/>
          <pc:sldMk cId="2882529355" sldId="1141"/>
        </pc:sldMkLst>
        <pc:spChg chg="mod">
          <ac:chgData name="Martyn Dowsett" userId="21a41e3d52bdabef" providerId="LiveId" clId="{FED103BB-E66B-4EBD-897F-5FAF91F78282}" dt="2022-11-23T13:51:10.792" v="567" actId="20577"/>
          <ac:spMkLst>
            <pc:docMk/>
            <pc:sldMk cId="2882529355" sldId="1141"/>
            <ac:spMk id="2" creationId="{50778082-8D8D-2CF3-1AF8-AE1C32332577}"/>
          </ac:spMkLst>
        </pc:spChg>
      </pc:sldChg>
      <pc:sldChg chg="del">
        <pc:chgData name="Martyn Dowsett" userId="21a41e3d52bdabef" providerId="LiveId" clId="{FED103BB-E66B-4EBD-897F-5FAF91F78282}" dt="2022-11-23T09:37:22.589" v="61" actId="47"/>
        <pc:sldMkLst>
          <pc:docMk/>
          <pc:sldMk cId="474977289" sldId="1142"/>
        </pc:sldMkLst>
      </pc:sldChg>
      <pc:sldChg chg="modSp mod">
        <pc:chgData name="Martyn Dowsett" userId="21a41e3d52bdabef" providerId="LiveId" clId="{FED103BB-E66B-4EBD-897F-5FAF91F78282}" dt="2022-11-23T09:40:04.129" v="150" actId="14100"/>
        <pc:sldMkLst>
          <pc:docMk/>
          <pc:sldMk cId="122428319" sldId="1143"/>
        </pc:sldMkLst>
        <pc:spChg chg="mod">
          <ac:chgData name="Martyn Dowsett" userId="21a41e3d52bdabef" providerId="LiveId" clId="{FED103BB-E66B-4EBD-897F-5FAF91F78282}" dt="2022-11-23T09:40:04.129" v="150" actId="14100"/>
          <ac:spMkLst>
            <pc:docMk/>
            <pc:sldMk cId="122428319" sldId="1143"/>
            <ac:spMk id="2" creationId="{1D3F86F2-B592-9563-41E5-40854FAAE783}"/>
          </ac:spMkLst>
        </pc:spChg>
      </pc:sldChg>
      <pc:sldChg chg="modSp mod">
        <pc:chgData name="Martyn Dowsett" userId="21a41e3d52bdabef" providerId="LiveId" clId="{FED103BB-E66B-4EBD-897F-5FAF91F78282}" dt="2022-11-23T09:40:48.898" v="154" actId="27636"/>
        <pc:sldMkLst>
          <pc:docMk/>
          <pc:sldMk cId="1661132470" sldId="1144"/>
        </pc:sldMkLst>
        <pc:spChg chg="mod">
          <ac:chgData name="Martyn Dowsett" userId="21a41e3d52bdabef" providerId="LiveId" clId="{FED103BB-E66B-4EBD-897F-5FAF91F78282}" dt="2022-11-23T09:40:48.898" v="154" actId="27636"/>
          <ac:spMkLst>
            <pc:docMk/>
            <pc:sldMk cId="1661132470" sldId="1144"/>
            <ac:spMk id="2" creationId="{1B53F02C-F024-555A-57C7-F2CFB8F83633}"/>
          </ac:spMkLst>
        </pc:spChg>
      </pc:sldChg>
      <pc:sldChg chg="del">
        <pc:chgData name="Martyn Dowsett" userId="21a41e3d52bdabef" providerId="LiveId" clId="{FED103BB-E66B-4EBD-897F-5FAF91F78282}" dt="2022-11-23T09:44:14.639" v="227" actId="47"/>
        <pc:sldMkLst>
          <pc:docMk/>
          <pc:sldMk cId="2124239143" sldId="1145"/>
        </pc:sldMkLst>
      </pc:sldChg>
      <pc:sldChg chg="del">
        <pc:chgData name="Martyn Dowsett" userId="21a41e3d52bdabef" providerId="LiveId" clId="{FED103BB-E66B-4EBD-897F-5FAF91F78282}" dt="2022-11-23T09:44:14.639" v="227" actId="47"/>
        <pc:sldMkLst>
          <pc:docMk/>
          <pc:sldMk cId="2884134703" sldId="1146"/>
        </pc:sldMkLst>
      </pc:sldChg>
      <pc:sldChg chg="modSp mod">
        <pc:chgData name="Martyn Dowsett" userId="21a41e3d52bdabef" providerId="LiveId" clId="{FED103BB-E66B-4EBD-897F-5FAF91F78282}" dt="2022-11-23T09:46:57.962" v="269"/>
        <pc:sldMkLst>
          <pc:docMk/>
          <pc:sldMk cId="1898102876" sldId="1149"/>
        </pc:sldMkLst>
        <pc:spChg chg="mod">
          <ac:chgData name="Martyn Dowsett" userId="21a41e3d52bdabef" providerId="LiveId" clId="{FED103BB-E66B-4EBD-897F-5FAF91F78282}" dt="2022-11-23T09:46:57.962" v="269"/>
          <ac:spMkLst>
            <pc:docMk/>
            <pc:sldMk cId="1898102876" sldId="1149"/>
            <ac:spMk id="2" creationId="{748E8026-64FE-EA10-33CF-DA2A4D6BA836}"/>
          </ac:spMkLst>
        </pc:spChg>
      </pc:sldChg>
      <pc:sldChg chg="modSp mod">
        <pc:chgData name="Martyn Dowsett" userId="21a41e3d52bdabef" providerId="LiveId" clId="{FED103BB-E66B-4EBD-897F-5FAF91F78282}" dt="2022-11-23T13:53:03.144" v="583" actId="20577"/>
        <pc:sldMkLst>
          <pc:docMk/>
          <pc:sldMk cId="3701582667" sldId="1150"/>
        </pc:sldMkLst>
        <pc:spChg chg="mod">
          <ac:chgData name="Martyn Dowsett" userId="21a41e3d52bdabef" providerId="LiveId" clId="{FED103BB-E66B-4EBD-897F-5FAF91F78282}" dt="2022-11-23T13:53:03.144" v="583" actId="20577"/>
          <ac:spMkLst>
            <pc:docMk/>
            <pc:sldMk cId="3701582667" sldId="1150"/>
            <ac:spMk id="2" creationId="{EDA28BEA-CAE6-3499-877F-16875F90A8F6}"/>
          </ac:spMkLst>
        </pc:spChg>
      </pc:sldChg>
      <pc:sldChg chg="del">
        <pc:chgData name="Martyn Dowsett" userId="21a41e3d52bdabef" providerId="LiveId" clId="{FED103BB-E66B-4EBD-897F-5FAF91F78282}" dt="2022-11-23T09:47:11.941" v="271" actId="47"/>
        <pc:sldMkLst>
          <pc:docMk/>
          <pc:sldMk cId="876239141" sldId="1151"/>
        </pc:sldMkLst>
      </pc:sldChg>
      <pc:sldChg chg="modSp mod">
        <pc:chgData name="Martyn Dowsett" userId="21a41e3d52bdabef" providerId="LiveId" clId="{FED103BB-E66B-4EBD-897F-5FAF91F78282}" dt="2022-11-23T13:53:27.823" v="588" actId="5793"/>
        <pc:sldMkLst>
          <pc:docMk/>
          <pc:sldMk cId="70815366" sldId="1152"/>
        </pc:sldMkLst>
        <pc:spChg chg="mod">
          <ac:chgData name="Martyn Dowsett" userId="21a41e3d52bdabef" providerId="LiveId" clId="{FED103BB-E66B-4EBD-897F-5FAF91F78282}" dt="2022-11-23T13:53:27.823" v="588" actId="5793"/>
          <ac:spMkLst>
            <pc:docMk/>
            <pc:sldMk cId="70815366" sldId="1152"/>
            <ac:spMk id="2" creationId="{8F9C8019-CBAD-DDEF-FF3A-37A082162F6A}"/>
          </ac:spMkLst>
        </pc:spChg>
      </pc:sldChg>
      <pc:sldChg chg="modSp mod">
        <pc:chgData name="Martyn Dowsett" userId="21a41e3d52bdabef" providerId="LiveId" clId="{FED103BB-E66B-4EBD-897F-5FAF91F78282}" dt="2022-11-23T13:55:34.789" v="830" actId="20577"/>
        <pc:sldMkLst>
          <pc:docMk/>
          <pc:sldMk cId="1312245499" sldId="1153"/>
        </pc:sldMkLst>
        <pc:spChg chg="mod">
          <ac:chgData name="Martyn Dowsett" userId="21a41e3d52bdabef" providerId="LiveId" clId="{FED103BB-E66B-4EBD-897F-5FAF91F78282}" dt="2022-11-23T13:55:34.789" v="830" actId="20577"/>
          <ac:spMkLst>
            <pc:docMk/>
            <pc:sldMk cId="1312245499" sldId="1153"/>
            <ac:spMk id="2" creationId="{D73A6C89-AD04-4BCC-2FED-9D870021A451}"/>
          </ac:spMkLst>
        </pc:spChg>
      </pc:sldChg>
      <pc:sldChg chg="del">
        <pc:chgData name="Martyn Dowsett" userId="21a41e3d52bdabef" providerId="LiveId" clId="{FED103BB-E66B-4EBD-897F-5FAF91F78282}" dt="2022-11-23T09:47:39.670" v="274" actId="47"/>
        <pc:sldMkLst>
          <pc:docMk/>
          <pc:sldMk cId="2536692699" sldId="1154"/>
        </pc:sldMkLst>
      </pc:sldChg>
      <pc:sldChg chg="del">
        <pc:chgData name="Martyn Dowsett" userId="21a41e3d52bdabef" providerId="LiveId" clId="{FED103BB-E66B-4EBD-897F-5FAF91F78282}" dt="2022-11-23T09:47:39.670" v="274" actId="47"/>
        <pc:sldMkLst>
          <pc:docMk/>
          <pc:sldMk cId="171123410" sldId="1155"/>
        </pc:sldMkLst>
      </pc:sldChg>
      <pc:sldChg chg="del">
        <pc:chgData name="Martyn Dowsett" userId="21a41e3d52bdabef" providerId="LiveId" clId="{FED103BB-E66B-4EBD-897F-5FAF91F78282}" dt="2022-11-23T09:47:39.670" v="274" actId="47"/>
        <pc:sldMkLst>
          <pc:docMk/>
          <pc:sldMk cId="2530952124" sldId="1156"/>
        </pc:sldMkLst>
      </pc:sldChg>
      <pc:sldChg chg="modSp mod">
        <pc:chgData name="Martyn Dowsett" userId="21a41e3d52bdabef" providerId="LiveId" clId="{FED103BB-E66B-4EBD-897F-5FAF91F78282}" dt="2022-11-23T14:00:38.814" v="1399" actId="20577"/>
        <pc:sldMkLst>
          <pc:docMk/>
          <pc:sldMk cId="3687916824" sldId="1162"/>
        </pc:sldMkLst>
        <pc:spChg chg="mod">
          <ac:chgData name="Martyn Dowsett" userId="21a41e3d52bdabef" providerId="LiveId" clId="{FED103BB-E66B-4EBD-897F-5FAF91F78282}" dt="2022-11-23T14:00:38.814" v="1399" actId="20577"/>
          <ac:spMkLst>
            <pc:docMk/>
            <pc:sldMk cId="3687916824" sldId="1162"/>
            <ac:spMk id="2" creationId="{2AC1ACBB-2596-BC0B-533D-B87AA45DCFB9}"/>
          </ac:spMkLst>
        </pc:spChg>
      </pc:sldChg>
      <pc:sldChg chg="del">
        <pc:chgData name="Martyn Dowsett" userId="21a41e3d52bdabef" providerId="LiveId" clId="{FED103BB-E66B-4EBD-897F-5FAF91F78282}" dt="2022-11-23T09:51:42.911" v="317" actId="47"/>
        <pc:sldMkLst>
          <pc:docMk/>
          <pc:sldMk cId="2089680803" sldId="1163"/>
        </pc:sldMkLst>
      </pc:sldChg>
      <pc:sldChg chg="del">
        <pc:chgData name="Martyn Dowsett" userId="21a41e3d52bdabef" providerId="LiveId" clId="{FED103BB-E66B-4EBD-897F-5FAF91F78282}" dt="2022-11-23T09:51:42.911" v="317" actId="47"/>
        <pc:sldMkLst>
          <pc:docMk/>
          <pc:sldMk cId="2412586968" sldId="1164"/>
        </pc:sldMkLst>
      </pc:sldChg>
      <pc:sldChg chg="del">
        <pc:chgData name="Martyn Dowsett" userId="21a41e3d52bdabef" providerId="LiveId" clId="{FED103BB-E66B-4EBD-897F-5FAF91F78282}" dt="2022-11-23T09:51:42.911" v="317" actId="47"/>
        <pc:sldMkLst>
          <pc:docMk/>
          <pc:sldMk cId="1749937329" sldId="1165"/>
        </pc:sldMkLst>
      </pc:sldChg>
      <pc:sldChg chg="del">
        <pc:chgData name="Martyn Dowsett" userId="21a41e3d52bdabef" providerId="LiveId" clId="{FED103BB-E66B-4EBD-897F-5FAF91F78282}" dt="2022-11-23T09:51:42.911" v="317" actId="47"/>
        <pc:sldMkLst>
          <pc:docMk/>
          <pc:sldMk cId="2479536483" sldId="1166"/>
        </pc:sldMkLst>
      </pc:sldChg>
      <pc:sldChg chg="del">
        <pc:chgData name="Martyn Dowsett" userId="21a41e3d52bdabef" providerId="LiveId" clId="{FED103BB-E66B-4EBD-897F-5FAF91F78282}" dt="2022-11-23T09:51:42.911" v="317" actId="47"/>
        <pc:sldMkLst>
          <pc:docMk/>
          <pc:sldMk cId="2741387315" sldId="1167"/>
        </pc:sldMkLst>
      </pc:sldChg>
      <pc:sldChg chg="modSp add mod">
        <pc:chgData name="Martyn Dowsett" userId="21a41e3d52bdabef" providerId="LiveId" clId="{FED103BB-E66B-4EBD-897F-5FAF91F78282}" dt="2022-11-23T13:51:37.467" v="572" actId="20577"/>
        <pc:sldMkLst>
          <pc:docMk/>
          <pc:sldMk cId="1292071778" sldId="1168"/>
        </pc:sldMkLst>
        <pc:spChg chg="mod">
          <ac:chgData name="Martyn Dowsett" userId="21a41e3d52bdabef" providerId="LiveId" clId="{FED103BB-E66B-4EBD-897F-5FAF91F78282}" dt="2022-11-23T13:51:37.467" v="572" actId="20577"/>
          <ac:spMkLst>
            <pc:docMk/>
            <pc:sldMk cId="1292071778" sldId="1168"/>
            <ac:spMk id="2" creationId="{F1FFEF6E-6BE3-E2D6-6071-DA1F7D6F6C8F}"/>
          </ac:spMkLst>
        </pc:spChg>
      </pc:sldChg>
      <pc:sldChg chg="modSp add mod">
        <pc:chgData name="Martyn Dowsett" userId="21a41e3d52bdabef" providerId="LiveId" clId="{FED103BB-E66B-4EBD-897F-5FAF91F78282}" dt="2022-11-23T13:51:47.883" v="574" actId="20577"/>
        <pc:sldMkLst>
          <pc:docMk/>
          <pc:sldMk cId="4019994688" sldId="1169"/>
        </pc:sldMkLst>
        <pc:spChg chg="mod">
          <ac:chgData name="Martyn Dowsett" userId="21a41e3d52bdabef" providerId="LiveId" clId="{FED103BB-E66B-4EBD-897F-5FAF91F78282}" dt="2022-11-23T13:51:47.883" v="574" actId="20577"/>
          <ac:spMkLst>
            <pc:docMk/>
            <pc:sldMk cId="4019994688" sldId="1169"/>
            <ac:spMk id="2" creationId="{F1FFEF6E-6BE3-E2D6-6071-DA1F7D6F6C8F}"/>
          </ac:spMkLst>
        </pc:spChg>
      </pc:sldChg>
      <pc:sldChg chg="modSp add mod">
        <pc:chgData name="Martyn Dowsett" userId="21a41e3d52bdabef" providerId="LiveId" clId="{FED103BB-E66B-4EBD-897F-5FAF91F78282}" dt="2022-11-23T09:44:02.302" v="225"/>
        <pc:sldMkLst>
          <pc:docMk/>
          <pc:sldMk cId="3178712212" sldId="1170"/>
        </pc:sldMkLst>
        <pc:spChg chg="mod">
          <ac:chgData name="Martyn Dowsett" userId="21a41e3d52bdabef" providerId="LiveId" clId="{FED103BB-E66B-4EBD-897F-5FAF91F78282}" dt="2022-11-23T09:44:02.302" v="225"/>
          <ac:spMkLst>
            <pc:docMk/>
            <pc:sldMk cId="3178712212" sldId="1170"/>
            <ac:spMk id="2" creationId="{F1FFEF6E-6BE3-E2D6-6071-DA1F7D6F6C8F}"/>
          </ac:spMkLst>
        </pc:spChg>
      </pc:sldChg>
      <pc:sldChg chg="modSp add mod">
        <pc:chgData name="Martyn Dowsett" userId="21a41e3d52bdabef" providerId="LiveId" clId="{FED103BB-E66B-4EBD-897F-5FAF91F78282}" dt="2022-11-23T13:52:19.748" v="579" actId="20577"/>
        <pc:sldMkLst>
          <pc:docMk/>
          <pc:sldMk cId="1694613527" sldId="1171"/>
        </pc:sldMkLst>
        <pc:spChg chg="mod">
          <ac:chgData name="Martyn Dowsett" userId="21a41e3d52bdabef" providerId="LiveId" clId="{FED103BB-E66B-4EBD-897F-5FAF91F78282}" dt="2022-11-23T13:52:19.748" v="579" actId="20577"/>
          <ac:spMkLst>
            <pc:docMk/>
            <pc:sldMk cId="1694613527" sldId="1171"/>
            <ac:spMk id="2" creationId="{F1FFEF6E-6BE3-E2D6-6071-DA1F7D6F6C8F}"/>
          </ac:spMkLst>
        </pc:spChg>
      </pc:sldChg>
      <pc:sldChg chg="modSp add mod">
        <pc:chgData name="Martyn Dowsett" userId="21a41e3d52bdabef" providerId="LiveId" clId="{FED103BB-E66B-4EBD-897F-5FAF91F78282}" dt="2022-11-23T09:51:07.857" v="313"/>
        <pc:sldMkLst>
          <pc:docMk/>
          <pc:sldMk cId="3034835416" sldId="1172"/>
        </pc:sldMkLst>
        <pc:spChg chg="mod">
          <ac:chgData name="Martyn Dowsett" userId="21a41e3d52bdabef" providerId="LiveId" clId="{FED103BB-E66B-4EBD-897F-5FAF91F78282}" dt="2022-11-23T09:51:07.857" v="313"/>
          <ac:spMkLst>
            <pc:docMk/>
            <pc:sldMk cId="3034835416" sldId="1172"/>
            <ac:spMk id="2" creationId="{2AC1ACBB-2596-BC0B-533D-B87AA45DCFB9}"/>
          </ac:spMkLst>
        </pc:spChg>
      </pc:sldChg>
      <pc:sldChg chg="modSp add mod">
        <pc:chgData name="Martyn Dowsett" userId="21a41e3d52bdabef" providerId="LiveId" clId="{FED103BB-E66B-4EBD-897F-5FAF91F78282}" dt="2022-11-23T14:02:08.593" v="1467" actId="20577"/>
        <pc:sldMkLst>
          <pc:docMk/>
          <pc:sldMk cId="3881236192" sldId="1173"/>
        </pc:sldMkLst>
        <pc:spChg chg="mod">
          <ac:chgData name="Martyn Dowsett" userId="21a41e3d52bdabef" providerId="LiveId" clId="{FED103BB-E66B-4EBD-897F-5FAF91F78282}" dt="2022-11-23T14:02:08.593" v="1467" actId="20577"/>
          <ac:spMkLst>
            <pc:docMk/>
            <pc:sldMk cId="3881236192" sldId="1173"/>
            <ac:spMk id="2" creationId="{2AC1ACBB-2596-BC0B-533D-B87AA45DCFB9}"/>
          </ac:spMkLst>
        </pc:spChg>
      </pc:sldChg>
      <pc:sldChg chg="modSp add mod">
        <pc:chgData name="Martyn Dowsett" userId="21a41e3d52bdabef" providerId="LiveId" clId="{FED103BB-E66B-4EBD-897F-5FAF91F78282}" dt="2022-11-23T09:51:26.310" v="315"/>
        <pc:sldMkLst>
          <pc:docMk/>
          <pc:sldMk cId="1004963270" sldId="1174"/>
        </pc:sldMkLst>
        <pc:spChg chg="mod">
          <ac:chgData name="Martyn Dowsett" userId="21a41e3d52bdabef" providerId="LiveId" clId="{FED103BB-E66B-4EBD-897F-5FAF91F78282}" dt="2022-11-23T09:51:26.310" v="315"/>
          <ac:spMkLst>
            <pc:docMk/>
            <pc:sldMk cId="1004963270" sldId="1174"/>
            <ac:spMk id="2" creationId="{2AC1ACBB-2596-BC0B-533D-B87AA45DCFB9}"/>
          </ac:spMkLst>
        </pc:spChg>
      </pc:sldChg>
      <pc:sldChg chg="modSp add mod">
        <pc:chgData name="Martyn Dowsett" userId="21a41e3d52bdabef" providerId="LiveId" clId="{FED103BB-E66B-4EBD-897F-5FAF91F78282}" dt="2022-11-23T14:02:53.212" v="1491" actId="20577"/>
        <pc:sldMkLst>
          <pc:docMk/>
          <pc:sldMk cId="1982691382" sldId="1175"/>
        </pc:sldMkLst>
        <pc:spChg chg="mod">
          <ac:chgData name="Martyn Dowsett" userId="21a41e3d52bdabef" providerId="LiveId" clId="{FED103BB-E66B-4EBD-897F-5FAF91F78282}" dt="2022-11-23T14:02:53.212" v="1491" actId="20577"/>
          <ac:spMkLst>
            <pc:docMk/>
            <pc:sldMk cId="1982691382" sldId="1175"/>
            <ac:spMk id="2" creationId="{2AC1ACBB-2596-BC0B-533D-B87AA45DCFB9}"/>
          </ac:spMkLst>
        </pc:spChg>
      </pc:sldChg>
      <pc:sldChg chg="modSp add mod">
        <pc:chgData name="Martyn Dowsett" userId="21a41e3d52bdabef" providerId="LiveId" clId="{FED103BB-E66B-4EBD-897F-5FAF91F78282}" dt="2022-11-23T13:57:11.703" v="1063" actId="20577"/>
        <pc:sldMkLst>
          <pc:docMk/>
          <pc:sldMk cId="2620961582" sldId="1176"/>
        </pc:sldMkLst>
        <pc:spChg chg="mod">
          <ac:chgData name="Martyn Dowsett" userId="21a41e3d52bdabef" providerId="LiveId" clId="{FED103BB-E66B-4EBD-897F-5FAF91F78282}" dt="2022-11-23T13:57:11.703" v="1063" actId="20577"/>
          <ac:spMkLst>
            <pc:docMk/>
            <pc:sldMk cId="2620961582" sldId="1176"/>
            <ac:spMk id="2" creationId="{D73A6C89-AD04-4BCC-2FED-9D870021A451}"/>
          </ac:spMkLst>
        </pc:spChg>
      </pc:sldChg>
      <pc:sldChg chg="modSp add mod">
        <pc:chgData name="Martyn Dowsett" userId="21a41e3d52bdabef" providerId="LiveId" clId="{FED103BB-E66B-4EBD-897F-5FAF91F78282}" dt="2022-11-23T13:58:53.387" v="1313" actId="20577"/>
        <pc:sldMkLst>
          <pc:docMk/>
          <pc:sldMk cId="742031349" sldId="1177"/>
        </pc:sldMkLst>
        <pc:spChg chg="mod">
          <ac:chgData name="Martyn Dowsett" userId="21a41e3d52bdabef" providerId="LiveId" clId="{FED103BB-E66B-4EBD-897F-5FAF91F78282}" dt="2022-11-23T13:58:53.387" v="1313" actId="20577"/>
          <ac:spMkLst>
            <pc:docMk/>
            <pc:sldMk cId="742031349" sldId="1177"/>
            <ac:spMk id="2" creationId="{D73A6C89-AD04-4BCC-2FED-9D870021A451}"/>
          </ac:spMkLst>
        </pc:spChg>
      </pc:sldChg>
    </pc:docChg>
  </pc:docChgLst>
  <pc:docChgLst>
    <pc:chgData name="Martyn Dowsett" userId="21a41e3d52bdabef" providerId="LiveId" clId="{1B44885F-3CE3-4ABB-8929-9D772ADDF361}"/>
    <pc:docChg chg="undo custSel addSld delSld modSld">
      <pc:chgData name="Martyn Dowsett" userId="21a41e3d52bdabef" providerId="LiveId" clId="{1B44885F-3CE3-4ABB-8929-9D772ADDF361}" dt="2023-05-10T10:40:59.942" v="525"/>
      <pc:docMkLst>
        <pc:docMk/>
      </pc:docMkLst>
      <pc:sldChg chg="modSp mod">
        <pc:chgData name="Martyn Dowsett" userId="21a41e3d52bdabef" providerId="LiveId" clId="{1B44885F-3CE3-4ABB-8929-9D772ADDF361}" dt="2023-05-08T12:20:01.062" v="13" actId="20577"/>
        <pc:sldMkLst>
          <pc:docMk/>
          <pc:sldMk cId="3167172060" sldId="258"/>
        </pc:sldMkLst>
        <pc:spChg chg="mod">
          <ac:chgData name="Martyn Dowsett" userId="21a41e3d52bdabef" providerId="LiveId" clId="{1B44885F-3CE3-4ABB-8929-9D772ADDF361}" dt="2023-05-08T12:20:01.062" v="13" actId="20577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Martyn Dowsett" userId="21a41e3d52bdabef" providerId="LiveId" clId="{1B44885F-3CE3-4ABB-8929-9D772ADDF361}" dt="2023-05-08T12:19:53.452" v="4" actId="5793"/>
          <ac:spMkLst>
            <pc:docMk/>
            <pc:sldMk cId="3167172060" sldId="258"/>
            <ac:spMk id="5" creationId="{C1FDEC25-F33F-4868-1A22-A6815336C71E}"/>
          </ac:spMkLst>
        </pc:spChg>
      </pc:sldChg>
      <pc:sldChg chg="modSp mod">
        <pc:chgData name="Martyn Dowsett" userId="21a41e3d52bdabef" providerId="LiveId" clId="{1B44885F-3CE3-4ABB-8929-9D772ADDF361}" dt="2023-05-08T12:21:01.090" v="47" actId="5793"/>
        <pc:sldMkLst>
          <pc:docMk/>
          <pc:sldMk cId="2304380969" sldId="1086"/>
        </pc:sldMkLst>
        <pc:spChg chg="mod">
          <ac:chgData name="Martyn Dowsett" userId="21a41e3d52bdabef" providerId="LiveId" clId="{1B44885F-3CE3-4ABB-8929-9D772ADDF361}" dt="2023-05-08T12:21:01.090" v="47" actId="5793"/>
          <ac:spMkLst>
            <pc:docMk/>
            <pc:sldMk cId="2304380969" sldId="1086"/>
            <ac:spMk id="3" creationId="{7817AED8-6CDB-9CCD-9147-D93BD71915AD}"/>
          </ac:spMkLst>
        </pc:spChg>
      </pc:sldChg>
      <pc:sldChg chg="modSp mod">
        <pc:chgData name="Martyn Dowsett" userId="21a41e3d52bdabef" providerId="LiveId" clId="{1B44885F-3CE3-4ABB-8929-9D772ADDF361}" dt="2023-05-09T11:30:03.862" v="240" actId="20577"/>
        <pc:sldMkLst>
          <pc:docMk/>
          <pc:sldMk cId="3359449021" sldId="1087"/>
        </pc:sldMkLst>
        <pc:spChg chg="mod">
          <ac:chgData name="Martyn Dowsett" userId="21a41e3d52bdabef" providerId="LiveId" clId="{1B44885F-3CE3-4ABB-8929-9D772ADDF361}" dt="2023-05-09T11:30:03.862" v="240" actId="20577"/>
          <ac:spMkLst>
            <pc:docMk/>
            <pc:sldMk cId="3359449021" sldId="1087"/>
            <ac:spMk id="3" creationId="{37846BE1-EA6C-A0DE-E7B4-401649786642}"/>
          </ac:spMkLst>
        </pc:spChg>
      </pc:sldChg>
      <pc:sldChg chg="modSp mod">
        <pc:chgData name="Martyn Dowsett" userId="21a41e3d52bdabef" providerId="LiveId" clId="{1B44885F-3CE3-4ABB-8929-9D772ADDF361}" dt="2023-05-08T12:28:39.519" v="116" actId="27636"/>
        <pc:sldMkLst>
          <pc:docMk/>
          <pc:sldMk cId="2555914948" sldId="1097"/>
        </pc:sldMkLst>
        <pc:spChg chg="mod">
          <ac:chgData name="Martyn Dowsett" userId="21a41e3d52bdabef" providerId="LiveId" clId="{1B44885F-3CE3-4ABB-8929-9D772ADDF361}" dt="2023-05-08T12:28:39.519" v="116" actId="27636"/>
          <ac:spMkLst>
            <pc:docMk/>
            <pc:sldMk cId="2555914948" sldId="1097"/>
            <ac:spMk id="9" creationId="{39C9723B-1B2B-75B2-F702-42D6C42C804B}"/>
          </ac:spMkLst>
        </pc:spChg>
      </pc:sldChg>
      <pc:sldChg chg="modSp mod">
        <pc:chgData name="Martyn Dowsett" userId="21a41e3d52bdabef" providerId="LiveId" clId="{1B44885F-3CE3-4ABB-8929-9D772ADDF361}" dt="2023-05-08T12:29:35.342" v="126"/>
        <pc:sldMkLst>
          <pc:docMk/>
          <pc:sldMk cId="2070923110" sldId="1098"/>
        </pc:sldMkLst>
        <pc:spChg chg="mod">
          <ac:chgData name="Martyn Dowsett" userId="21a41e3d52bdabef" providerId="LiveId" clId="{1B44885F-3CE3-4ABB-8929-9D772ADDF361}" dt="2023-05-08T12:29:23.451" v="125" actId="20577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Martyn Dowsett" userId="21a41e3d52bdabef" providerId="LiveId" clId="{1B44885F-3CE3-4ABB-8929-9D772ADDF361}" dt="2023-05-08T12:29:35.342" v="126"/>
          <ac:spMkLst>
            <pc:docMk/>
            <pc:sldMk cId="2070923110" sldId="1098"/>
            <ac:spMk id="8" creationId="{CA9CA950-FEC1-926A-3027-CB25B9AAE534}"/>
          </ac:spMkLst>
        </pc:spChg>
      </pc:sldChg>
      <pc:sldChg chg="modSp mod">
        <pc:chgData name="Martyn Dowsett" userId="21a41e3d52bdabef" providerId="LiveId" clId="{1B44885F-3CE3-4ABB-8929-9D772ADDF361}" dt="2023-05-08T12:34:47.613" v="151" actId="20577"/>
        <pc:sldMkLst>
          <pc:docMk/>
          <pc:sldMk cId="1470877450" sldId="1104"/>
        </pc:sldMkLst>
        <pc:spChg chg="mod">
          <ac:chgData name="Martyn Dowsett" userId="21a41e3d52bdabef" providerId="LiveId" clId="{1B44885F-3CE3-4ABB-8929-9D772ADDF361}" dt="2023-05-08T12:34:47.613" v="151" actId="20577"/>
          <ac:spMkLst>
            <pc:docMk/>
            <pc:sldMk cId="1470877450" sldId="1104"/>
            <ac:spMk id="2" creationId="{CDC181BB-F07C-4483-D459-8C6D8B17E914}"/>
          </ac:spMkLst>
        </pc:spChg>
      </pc:sldChg>
      <pc:sldChg chg="modSp mod">
        <pc:chgData name="Martyn Dowsett" userId="21a41e3d52bdabef" providerId="LiveId" clId="{1B44885F-3CE3-4ABB-8929-9D772ADDF361}" dt="2023-05-08T12:20:20.765" v="27" actId="20577"/>
        <pc:sldMkLst>
          <pc:docMk/>
          <pc:sldMk cId="3005069420" sldId="1127"/>
        </pc:sldMkLst>
        <pc:spChg chg="mod">
          <ac:chgData name="Martyn Dowsett" userId="21a41e3d52bdabef" providerId="LiveId" clId="{1B44885F-3CE3-4ABB-8929-9D772ADDF361}" dt="2023-05-08T12:20:20.765" v="27" actId="20577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Martyn Dowsett" userId="21a41e3d52bdabef" providerId="LiveId" clId="{1B44885F-3CE3-4ABB-8929-9D772ADDF361}" dt="2023-05-08T12:20:14.765" v="18" actId="5793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Martyn Dowsett" userId="21a41e3d52bdabef" providerId="LiveId" clId="{1B44885F-3CE3-4ABB-8929-9D772ADDF361}" dt="2023-05-08T14:34:01.500" v="199"/>
        <pc:sldMkLst>
          <pc:docMk/>
          <pc:sldMk cId="1361693225" sldId="1128"/>
        </pc:sldMkLst>
        <pc:spChg chg="mod">
          <ac:chgData name="Martyn Dowsett" userId="21a41e3d52bdabef" providerId="LiveId" clId="{1B44885F-3CE3-4ABB-8929-9D772ADDF361}" dt="2023-05-08T14:34:01.500" v="199"/>
          <ac:spMkLst>
            <pc:docMk/>
            <pc:sldMk cId="1361693225" sldId="1128"/>
            <ac:spMk id="8" creationId="{B02CFE27-1000-C5DF-5316-2CE10CFBC428}"/>
          </ac:spMkLst>
        </pc:spChg>
      </pc:sldChg>
      <pc:sldChg chg="modSp mod">
        <pc:chgData name="Martyn Dowsett" userId="21a41e3d52bdabef" providerId="LiveId" clId="{1B44885F-3CE3-4ABB-8929-9D772ADDF361}" dt="2023-05-09T11:30:24.955" v="241"/>
        <pc:sldMkLst>
          <pc:docMk/>
          <pc:sldMk cId="3101838883" sldId="1134"/>
        </pc:sldMkLst>
        <pc:spChg chg="mod">
          <ac:chgData name="Martyn Dowsett" userId="21a41e3d52bdabef" providerId="LiveId" clId="{1B44885F-3CE3-4ABB-8929-9D772ADDF361}" dt="2023-05-09T11:30:24.955" v="241"/>
          <ac:spMkLst>
            <pc:docMk/>
            <pc:sldMk cId="3101838883" sldId="1134"/>
            <ac:spMk id="3" creationId="{37846BE1-EA6C-A0DE-E7B4-401649786642}"/>
          </ac:spMkLst>
        </pc:spChg>
      </pc:sldChg>
      <pc:sldChg chg="modSp mod">
        <pc:chgData name="Martyn Dowsett" userId="21a41e3d52bdabef" providerId="LiveId" clId="{1B44885F-3CE3-4ABB-8929-9D772ADDF361}" dt="2023-05-10T10:32:37.238" v="490" actId="14100"/>
        <pc:sldMkLst>
          <pc:docMk/>
          <pc:sldMk cId="3538231491" sldId="1424"/>
        </pc:sldMkLst>
        <pc:spChg chg="mod">
          <ac:chgData name="Martyn Dowsett" userId="21a41e3d52bdabef" providerId="LiveId" clId="{1B44885F-3CE3-4ABB-8929-9D772ADDF361}" dt="2023-05-10T10:32:37.238" v="490" actId="14100"/>
          <ac:spMkLst>
            <pc:docMk/>
            <pc:sldMk cId="3538231491" sldId="1424"/>
            <ac:spMk id="5" creationId="{F702163B-D19F-1366-E929-1FA98B484A02}"/>
          </ac:spMkLst>
        </pc:spChg>
      </pc:sldChg>
      <pc:sldChg chg="modSp mod">
        <pc:chgData name="Martyn Dowsett" userId="21a41e3d52bdabef" providerId="LiveId" clId="{1B44885F-3CE3-4ABB-8929-9D772ADDF361}" dt="2023-05-08T12:28:54.175" v="122" actId="20577"/>
        <pc:sldMkLst>
          <pc:docMk/>
          <pc:sldMk cId="3912707594" sldId="1429"/>
        </pc:sldMkLst>
        <pc:spChg chg="mod">
          <ac:chgData name="Martyn Dowsett" userId="21a41e3d52bdabef" providerId="LiveId" clId="{1B44885F-3CE3-4ABB-8929-9D772ADDF361}" dt="2023-05-08T12:28:54.175" v="122" actId="20577"/>
          <ac:spMkLst>
            <pc:docMk/>
            <pc:sldMk cId="3912707594" sldId="1429"/>
            <ac:spMk id="2" creationId="{DDFB9D68-F499-A220-09C5-21EE71314F24}"/>
          </ac:spMkLst>
        </pc:spChg>
      </pc:sldChg>
      <pc:sldChg chg="modSp mod">
        <pc:chgData name="Martyn Dowsett" userId="21a41e3d52bdabef" providerId="LiveId" clId="{1B44885F-3CE3-4ABB-8929-9D772ADDF361}" dt="2023-05-10T10:36:00.548" v="501"/>
        <pc:sldMkLst>
          <pc:docMk/>
          <pc:sldMk cId="522259766" sldId="1430"/>
        </pc:sldMkLst>
        <pc:spChg chg="mod">
          <ac:chgData name="Martyn Dowsett" userId="21a41e3d52bdabef" providerId="LiveId" clId="{1B44885F-3CE3-4ABB-8929-9D772ADDF361}" dt="2023-05-10T10:36:00.548" v="501"/>
          <ac:spMkLst>
            <pc:docMk/>
            <pc:sldMk cId="522259766" sldId="1430"/>
            <ac:spMk id="4" creationId="{BDD390B8-5AE1-DEC6-0642-DE28295A9AAE}"/>
          </ac:spMkLst>
        </pc:spChg>
      </pc:sldChg>
      <pc:sldChg chg="modSp mod">
        <pc:chgData name="Martyn Dowsett" userId="21a41e3d52bdabef" providerId="LiveId" clId="{1B44885F-3CE3-4ABB-8929-9D772ADDF361}" dt="2023-05-10T10:39:49.659" v="511"/>
        <pc:sldMkLst>
          <pc:docMk/>
          <pc:sldMk cId="2826564656" sldId="1431"/>
        </pc:sldMkLst>
        <pc:spChg chg="mod">
          <ac:chgData name="Martyn Dowsett" userId="21a41e3d52bdabef" providerId="LiveId" clId="{1B44885F-3CE3-4ABB-8929-9D772ADDF361}" dt="2023-05-10T10:39:49.659" v="511"/>
          <ac:spMkLst>
            <pc:docMk/>
            <pc:sldMk cId="2826564656" sldId="1431"/>
            <ac:spMk id="5" creationId="{F73E294A-0268-375A-B08E-A0A14295A237}"/>
          </ac:spMkLst>
        </pc:spChg>
      </pc:sldChg>
      <pc:sldChg chg="modSp mod">
        <pc:chgData name="Martyn Dowsett" userId="21a41e3d52bdabef" providerId="LiveId" clId="{1B44885F-3CE3-4ABB-8929-9D772ADDF361}" dt="2023-05-08T12:53:16.012" v="182" actId="6549"/>
        <pc:sldMkLst>
          <pc:docMk/>
          <pc:sldMk cId="2833114805" sldId="1440"/>
        </pc:sldMkLst>
        <pc:spChg chg="mod">
          <ac:chgData name="Martyn Dowsett" userId="21a41e3d52bdabef" providerId="LiveId" clId="{1B44885F-3CE3-4ABB-8929-9D772ADDF361}" dt="2023-05-08T12:53:16.012" v="182" actId="6549"/>
          <ac:spMkLst>
            <pc:docMk/>
            <pc:sldMk cId="2833114805" sldId="1440"/>
            <ac:spMk id="2" creationId="{F3ADDF26-90B4-D54D-C34C-EAF603482027}"/>
          </ac:spMkLst>
        </pc:spChg>
      </pc:sldChg>
      <pc:sldChg chg="modSp mod">
        <pc:chgData name="Martyn Dowsett" userId="21a41e3d52bdabef" providerId="LiveId" clId="{1B44885F-3CE3-4ABB-8929-9D772ADDF361}" dt="2023-05-10T10:21:30.662" v="406" actId="20577"/>
        <pc:sldMkLst>
          <pc:docMk/>
          <pc:sldMk cId="2578944773" sldId="1459"/>
        </pc:sldMkLst>
        <pc:spChg chg="mod">
          <ac:chgData name="Martyn Dowsett" userId="21a41e3d52bdabef" providerId="LiveId" clId="{1B44885F-3CE3-4ABB-8929-9D772ADDF361}" dt="2023-05-10T10:21:19.443" v="369" actId="20577"/>
          <ac:spMkLst>
            <pc:docMk/>
            <pc:sldMk cId="2578944773" sldId="1459"/>
            <ac:spMk id="4" creationId="{185DCDE0-EB3B-2372-2860-A83A9BAFD069}"/>
          </ac:spMkLst>
        </pc:spChg>
        <pc:spChg chg="mod">
          <ac:chgData name="Martyn Dowsett" userId="21a41e3d52bdabef" providerId="LiveId" clId="{1B44885F-3CE3-4ABB-8929-9D772ADDF361}" dt="2023-05-10T10:21:30.662" v="406" actId="20577"/>
          <ac:spMkLst>
            <pc:docMk/>
            <pc:sldMk cId="2578944773" sldId="1459"/>
            <ac:spMk id="7" creationId="{FEBD4DEE-9372-D0E1-B7F7-B4D64F2C4670}"/>
          </ac:spMkLst>
        </pc:spChg>
      </pc:sldChg>
      <pc:sldChg chg="modSp mod">
        <pc:chgData name="Martyn Dowsett" userId="21a41e3d52bdabef" providerId="LiveId" clId="{1B44885F-3CE3-4ABB-8929-9D772ADDF361}" dt="2023-05-10T10:21:10.545" v="366" actId="20577"/>
        <pc:sldMkLst>
          <pc:docMk/>
          <pc:sldMk cId="1485286214" sldId="1460"/>
        </pc:sldMkLst>
        <pc:spChg chg="mod">
          <ac:chgData name="Martyn Dowsett" userId="21a41e3d52bdabef" providerId="LiveId" clId="{1B44885F-3CE3-4ABB-8929-9D772ADDF361}" dt="2023-05-10T10:20:58.958" v="344" actId="20577"/>
          <ac:spMkLst>
            <pc:docMk/>
            <pc:sldMk cId="1485286214" sldId="1460"/>
            <ac:spMk id="4" creationId="{185DCDE0-EB3B-2372-2860-A83A9BAFD069}"/>
          </ac:spMkLst>
        </pc:spChg>
        <pc:spChg chg="mod">
          <ac:chgData name="Martyn Dowsett" userId="21a41e3d52bdabef" providerId="LiveId" clId="{1B44885F-3CE3-4ABB-8929-9D772ADDF361}" dt="2023-05-10T10:21:10.545" v="366" actId="20577"/>
          <ac:spMkLst>
            <pc:docMk/>
            <pc:sldMk cId="1485286214" sldId="1460"/>
            <ac:spMk id="7" creationId="{FEBD4DEE-9372-D0E1-B7F7-B4D64F2C4670}"/>
          </ac:spMkLst>
        </pc:spChg>
      </pc:sldChg>
      <pc:sldChg chg="modSp mod">
        <pc:chgData name="Martyn Dowsett" userId="21a41e3d52bdabef" providerId="LiveId" clId="{1B44885F-3CE3-4ABB-8929-9D772ADDF361}" dt="2023-05-10T10:22:07.216" v="445" actId="20577"/>
        <pc:sldMkLst>
          <pc:docMk/>
          <pc:sldMk cId="1111256405" sldId="1461"/>
        </pc:sldMkLst>
        <pc:spChg chg="mod">
          <ac:chgData name="Martyn Dowsett" userId="21a41e3d52bdabef" providerId="LiveId" clId="{1B44885F-3CE3-4ABB-8929-9D772ADDF361}" dt="2023-05-10T10:21:42.737" v="409" actId="20577"/>
          <ac:spMkLst>
            <pc:docMk/>
            <pc:sldMk cId="1111256405" sldId="1461"/>
            <ac:spMk id="4" creationId="{185DCDE0-EB3B-2372-2860-A83A9BAFD069}"/>
          </ac:spMkLst>
        </pc:spChg>
        <pc:spChg chg="mod">
          <ac:chgData name="Martyn Dowsett" userId="21a41e3d52bdabef" providerId="LiveId" clId="{1B44885F-3CE3-4ABB-8929-9D772ADDF361}" dt="2023-05-10T10:22:07.216" v="445" actId="20577"/>
          <ac:spMkLst>
            <pc:docMk/>
            <pc:sldMk cId="1111256405" sldId="1461"/>
            <ac:spMk id="7" creationId="{FEBD4DEE-9372-D0E1-B7F7-B4D64F2C4670}"/>
          </ac:spMkLst>
        </pc:spChg>
      </pc:sldChg>
      <pc:sldChg chg="modSp mod">
        <pc:chgData name="Martyn Dowsett" userId="21a41e3d52bdabef" providerId="LiveId" clId="{1B44885F-3CE3-4ABB-8929-9D772ADDF361}" dt="2023-05-10T10:22:27.211" v="467" actId="20577"/>
        <pc:sldMkLst>
          <pc:docMk/>
          <pc:sldMk cId="2651656428" sldId="1462"/>
        </pc:sldMkLst>
        <pc:spChg chg="mod">
          <ac:chgData name="Martyn Dowsett" userId="21a41e3d52bdabef" providerId="LiveId" clId="{1B44885F-3CE3-4ABB-8929-9D772ADDF361}" dt="2023-05-10T10:22:21.023" v="448" actId="20577"/>
          <ac:spMkLst>
            <pc:docMk/>
            <pc:sldMk cId="2651656428" sldId="1462"/>
            <ac:spMk id="4" creationId="{185DCDE0-EB3B-2372-2860-A83A9BAFD069}"/>
          </ac:spMkLst>
        </pc:spChg>
        <pc:spChg chg="mod">
          <ac:chgData name="Martyn Dowsett" userId="21a41e3d52bdabef" providerId="LiveId" clId="{1B44885F-3CE3-4ABB-8929-9D772ADDF361}" dt="2023-05-10T10:22:27.211" v="467" actId="20577"/>
          <ac:spMkLst>
            <pc:docMk/>
            <pc:sldMk cId="2651656428" sldId="1462"/>
            <ac:spMk id="7" creationId="{FEBD4DEE-9372-D0E1-B7F7-B4D64F2C4670}"/>
          </ac:spMkLst>
        </pc:spChg>
      </pc:sldChg>
      <pc:sldChg chg="modSp mod">
        <pc:chgData name="Martyn Dowsett" userId="21a41e3d52bdabef" providerId="LiveId" clId="{1B44885F-3CE3-4ABB-8929-9D772ADDF361}" dt="2023-05-10T10:26:14.945" v="483" actId="114"/>
        <pc:sldMkLst>
          <pc:docMk/>
          <pc:sldMk cId="1343734558" sldId="1476"/>
        </pc:sldMkLst>
        <pc:spChg chg="mod">
          <ac:chgData name="Martyn Dowsett" userId="21a41e3d52bdabef" providerId="LiveId" clId="{1B44885F-3CE3-4ABB-8929-9D772ADDF361}" dt="2023-05-10T10:26:14.945" v="483" actId="114"/>
          <ac:spMkLst>
            <pc:docMk/>
            <pc:sldMk cId="1343734558" sldId="1476"/>
            <ac:spMk id="4" creationId="{2D54E221-5023-E324-2C89-FEACDCF19CCD}"/>
          </ac:spMkLst>
        </pc:spChg>
      </pc:sldChg>
      <pc:sldChg chg="modSp mod">
        <pc:chgData name="Martyn Dowsett" userId="21a41e3d52bdabef" providerId="LiveId" clId="{1B44885F-3CE3-4ABB-8929-9D772ADDF361}" dt="2023-05-09T11:31:21.337" v="254" actId="20577"/>
        <pc:sldMkLst>
          <pc:docMk/>
          <pc:sldMk cId="1021446576" sldId="1510"/>
        </pc:sldMkLst>
        <pc:spChg chg="mod">
          <ac:chgData name="Martyn Dowsett" userId="21a41e3d52bdabef" providerId="LiveId" clId="{1B44885F-3CE3-4ABB-8929-9D772ADDF361}" dt="2023-05-09T11:31:21.337" v="254" actId="20577"/>
          <ac:spMkLst>
            <pc:docMk/>
            <pc:sldMk cId="1021446576" sldId="1510"/>
            <ac:spMk id="4" creationId="{D2CCD5C3-B784-B2E0-4A4B-5A6D7C515A3D}"/>
          </ac:spMkLst>
        </pc:spChg>
      </pc:sldChg>
      <pc:sldChg chg="modSp mod">
        <pc:chgData name="Martyn Dowsett" userId="21a41e3d52bdabef" providerId="LiveId" clId="{1B44885F-3CE3-4ABB-8929-9D772ADDF361}" dt="2023-05-09T11:31:30.150" v="256" actId="6549"/>
        <pc:sldMkLst>
          <pc:docMk/>
          <pc:sldMk cId="2643914394" sldId="1511"/>
        </pc:sldMkLst>
        <pc:spChg chg="mod">
          <ac:chgData name="Martyn Dowsett" userId="21a41e3d52bdabef" providerId="LiveId" clId="{1B44885F-3CE3-4ABB-8929-9D772ADDF361}" dt="2023-05-09T11:31:30.150" v="256" actId="6549"/>
          <ac:spMkLst>
            <pc:docMk/>
            <pc:sldMk cId="2643914394" sldId="1511"/>
            <ac:spMk id="2" creationId="{8EF1B178-E370-AAFB-B5B8-5CF51DDFF691}"/>
          </ac:spMkLst>
        </pc:spChg>
      </pc:sldChg>
      <pc:sldChg chg="modSp mod">
        <pc:chgData name="Martyn Dowsett" userId="21a41e3d52bdabef" providerId="LiveId" clId="{1B44885F-3CE3-4ABB-8929-9D772ADDF361}" dt="2023-05-09T11:31:43.915" v="272" actId="20577"/>
        <pc:sldMkLst>
          <pc:docMk/>
          <pc:sldMk cId="3003110672" sldId="1512"/>
        </pc:sldMkLst>
        <pc:spChg chg="mod">
          <ac:chgData name="Martyn Dowsett" userId="21a41e3d52bdabef" providerId="LiveId" clId="{1B44885F-3CE3-4ABB-8929-9D772ADDF361}" dt="2023-05-09T11:31:43.915" v="272" actId="20577"/>
          <ac:spMkLst>
            <pc:docMk/>
            <pc:sldMk cId="3003110672" sldId="1512"/>
            <ac:spMk id="2" creationId="{B3E3037A-FBCB-4754-6B5F-F4B2B7309356}"/>
          </ac:spMkLst>
        </pc:spChg>
      </pc:sldChg>
      <pc:sldChg chg="modSp mod">
        <pc:chgData name="Martyn Dowsett" userId="21a41e3d52bdabef" providerId="LiveId" clId="{1B44885F-3CE3-4ABB-8929-9D772ADDF361}" dt="2023-05-08T12:33:42.280" v="146"/>
        <pc:sldMkLst>
          <pc:docMk/>
          <pc:sldMk cId="1235259822" sldId="1516"/>
        </pc:sldMkLst>
        <pc:spChg chg="mod">
          <ac:chgData name="Martyn Dowsett" userId="21a41e3d52bdabef" providerId="LiveId" clId="{1B44885F-3CE3-4ABB-8929-9D772ADDF361}" dt="2023-05-08T12:33:42.280" v="146"/>
          <ac:spMkLst>
            <pc:docMk/>
            <pc:sldMk cId="1235259822" sldId="1516"/>
            <ac:spMk id="2" creationId="{18F79716-9BA6-637B-3001-F909CCE5D764}"/>
          </ac:spMkLst>
        </pc:spChg>
      </pc:sldChg>
      <pc:sldChg chg="del">
        <pc:chgData name="Martyn Dowsett" userId="21a41e3d52bdabef" providerId="LiveId" clId="{1B44885F-3CE3-4ABB-8929-9D772ADDF361}" dt="2023-05-08T12:53:23.293" v="183" actId="47"/>
        <pc:sldMkLst>
          <pc:docMk/>
          <pc:sldMk cId="4190751448" sldId="1536"/>
        </pc:sldMkLst>
      </pc:sldChg>
      <pc:sldChg chg="del">
        <pc:chgData name="Martyn Dowsett" userId="21a41e3d52bdabef" providerId="LiveId" clId="{1B44885F-3CE3-4ABB-8929-9D772ADDF361}" dt="2023-05-08T12:53:59.394" v="198" actId="47"/>
        <pc:sldMkLst>
          <pc:docMk/>
          <pc:sldMk cId="630537014" sldId="1550"/>
        </pc:sldMkLst>
      </pc:sldChg>
      <pc:sldChg chg="addSp delSp modSp new mod modTransition modClrScheme chgLayout">
        <pc:chgData name="Martyn Dowsett" userId="21a41e3d52bdabef" providerId="LiveId" clId="{1B44885F-3CE3-4ABB-8929-9D772ADDF361}" dt="2023-05-09T11:39:17.192" v="341"/>
        <pc:sldMkLst>
          <pc:docMk/>
          <pc:sldMk cId="1458744085" sldId="1550"/>
        </pc:sldMkLst>
        <pc:spChg chg="add del mod ord">
          <ac:chgData name="Martyn Dowsett" userId="21a41e3d52bdabef" providerId="LiveId" clId="{1B44885F-3CE3-4ABB-8929-9D772ADDF361}" dt="2023-05-09T11:38:45.769" v="319" actId="962"/>
          <ac:spMkLst>
            <pc:docMk/>
            <pc:sldMk cId="1458744085" sldId="1550"/>
            <ac:spMk id="2" creationId="{19D685CA-1571-2649-51AD-6C6C723A1CF6}"/>
          </ac:spMkLst>
        </pc:spChg>
        <pc:spChg chg="mod ord">
          <ac:chgData name="Martyn Dowsett" userId="21a41e3d52bdabef" providerId="LiveId" clId="{1B44885F-3CE3-4ABB-8929-9D772ADDF361}" dt="2023-05-09T11:38:12.258" v="316" actId="26606"/>
          <ac:spMkLst>
            <pc:docMk/>
            <pc:sldMk cId="1458744085" sldId="1550"/>
            <ac:spMk id="3" creationId="{0C84C2BD-0AD8-B3EB-359D-D1C5AB18F52F}"/>
          </ac:spMkLst>
        </pc:spChg>
        <pc:spChg chg="add del mod ord">
          <ac:chgData name="Martyn Dowsett" userId="21a41e3d52bdabef" providerId="LiveId" clId="{1B44885F-3CE3-4ABB-8929-9D772ADDF361}" dt="2023-05-09T11:35:52.608" v="303" actId="931"/>
          <ac:spMkLst>
            <pc:docMk/>
            <pc:sldMk cId="1458744085" sldId="1550"/>
            <ac:spMk id="4" creationId="{62BCA757-D7FC-E3DE-BAC4-88F00C52EBC3}"/>
          </ac:spMkLst>
        </pc:spChg>
        <pc:spChg chg="add del mod">
          <ac:chgData name="Martyn Dowsett" userId="21a41e3d52bdabef" providerId="LiveId" clId="{1B44885F-3CE3-4ABB-8929-9D772ADDF361}" dt="2023-05-09T11:33:10.624" v="298" actId="26606"/>
          <ac:spMkLst>
            <pc:docMk/>
            <pc:sldMk cId="1458744085" sldId="1550"/>
            <ac:spMk id="10" creationId="{19DBF80A-7A8D-BA97-EA75-82C4C93CF01E}"/>
          </ac:spMkLst>
        </pc:spChg>
        <pc:spChg chg="add del mod">
          <ac:chgData name="Martyn Dowsett" userId="21a41e3d52bdabef" providerId="LiveId" clId="{1B44885F-3CE3-4ABB-8929-9D772ADDF361}" dt="2023-05-09T11:33:20.205" v="302" actId="26606"/>
          <ac:spMkLst>
            <pc:docMk/>
            <pc:sldMk cId="1458744085" sldId="1550"/>
            <ac:spMk id="11" creationId="{013F923D-91AE-ACC2-FF53-2D4961714843}"/>
          </ac:spMkLst>
        </pc:spChg>
        <pc:graphicFrameChg chg="add del mod">
          <ac:chgData name="Martyn Dowsett" userId="21a41e3d52bdabef" providerId="LiveId" clId="{1B44885F-3CE3-4ABB-8929-9D772ADDF361}" dt="2023-05-09T11:33:10.624" v="298" actId="26606"/>
          <ac:graphicFrameMkLst>
            <pc:docMk/>
            <pc:sldMk cId="1458744085" sldId="1550"/>
            <ac:graphicFrameMk id="6" creationId="{59A25514-A85B-CC6C-9291-603FD6BC64D1}"/>
          </ac:graphicFrameMkLst>
        </pc:graphicFrameChg>
        <pc:graphicFrameChg chg="add del mod">
          <ac:chgData name="Martyn Dowsett" userId="21a41e3d52bdabef" providerId="LiveId" clId="{1B44885F-3CE3-4ABB-8929-9D772ADDF361}" dt="2023-05-09T11:33:17.048" v="300" actId="26606"/>
          <ac:graphicFrameMkLst>
            <pc:docMk/>
            <pc:sldMk cId="1458744085" sldId="1550"/>
            <ac:graphicFrameMk id="12" creationId="{CA21B8D7-8C07-372E-0821-F212128D6941}"/>
          </ac:graphicFrameMkLst>
        </pc:graphicFrameChg>
        <pc:graphicFrameChg chg="add del mod">
          <ac:chgData name="Martyn Dowsett" userId="21a41e3d52bdabef" providerId="LiveId" clId="{1B44885F-3CE3-4ABB-8929-9D772ADDF361}" dt="2023-05-09T11:33:20.205" v="302" actId="26606"/>
          <ac:graphicFrameMkLst>
            <pc:docMk/>
            <pc:sldMk cId="1458744085" sldId="1550"/>
            <ac:graphicFrameMk id="14" creationId="{337FA0A6-AC36-0D69-3B6A-0DBFA02BCA3E}"/>
          </ac:graphicFrameMkLst>
        </pc:graphicFrameChg>
        <pc:picChg chg="add del">
          <ac:chgData name="Martyn Dowsett" userId="21a41e3d52bdabef" providerId="LiveId" clId="{1B44885F-3CE3-4ABB-8929-9D772ADDF361}" dt="2023-05-09T11:33:20.205" v="302" actId="26606"/>
          <ac:picMkLst>
            <pc:docMk/>
            <pc:sldMk cId="1458744085" sldId="1550"/>
            <ac:picMk id="7" creationId="{79DC5EE5-E0C9-2515-73AE-359E0596FD05}"/>
          </ac:picMkLst>
        </pc:picChg>
        <pc:picChg chg="add mod">
          <ac:chgData name="Martyn Dowsett" userId="21a41e3d52bdabef" providerId="LiveId" clId="{1B44885F-3CE3-4ABB-8929-9D772ADDF361}" dt="2023-05-09T11:38:45.769" v="318" actId="27614"/>
          <ac:picMkLst>
            <pc:docMk/>
            <pc:sldMk cId="1458744085" sldId="1550"/>
            <ac:picMk id="8" creationId="{6C298E58-712B-DEC6-7872-395C4B9E5D0A}"/>
          </ac:picMkLst>
        </pc:picChg>
      </pc:sldChg>
      <pc:sldChg chg="addSp delSp modSp new mod modClrScheme chgLayout">
        <pc:chgData name="Martyn Dowsett" userId="21a41e3d52bdabef" providerId="LiveId" clId="{1B44885F-3CE3-4ABB-8929-9D772ADDF361}" dt="2023-05-10T10:25:32.039" v="475" actId="27636"/>
        <pc:sldMkLst>
          <pc:docMk/>
          <pc:sldMk cId="689318745" sldId="1551"/>
        </pc:sldMkLst>
        <pc:spChg chg="del mod ord">
          <ac:chgData name="Martyn Dowsett" userId="21a41e3d52bdabef" providerId="LiveId" clId="{1B44885F-3CE3-4ABB-8929-9D772ADDF361}" dt="2023-05-10T10:25:15.617" v="469" actId="700"/>
          <ac:spMkLst>
            <pc:docMk/>
            <pc:sldMk cId="689318745" sldId="1551"/>
            <ac:spMk id="2" creationId="{5CFE516C-5491-F6B1-B355-CE33B0C65215}"/>
          </ac:spMkLst>
        </pc:spChg>
        <pc:spChg chg="del mod ord">
          <ac:chgData name="Martyn Dowsett" userId="21a41e3d52bdabef" providerId="LiveId" clId="{1B44885F-3CE3-4ABB-8929-9D772ADDF361}" dt="2023-05-10T10:25:15.617" v="469" actId="700"/>
          <ac:spMkLst>
            <pc:docMk/>
            <pc:sldMk cId="689318745" sldId="1551"/>
            <ac:spMk id="3" creationId="{82562ADE-FAEB-47B8-2B69-175893E39D38}"/>
          </ac:spMkLst>
        </pc:spChg>
        <pc:spChg chg="add mod ord">
          <ac:chgData name="Martyn Dowsett" userId="21a41e3d52bdabef" providerId="LiveId" clId="{1B44885F-3CE3-4ABB-8929-9D772ADDF361}" dt="2023-05-10T10:25:26.195" v="473" actId="20577"/>
          <ac:spMkLst>
            <pc:docMk/>
            <pc:sldMk cId="689318745" sldId="1551"/>
            <ac:spMk id="4" creationId="{623E2535-E350-C212-2819-1AF8354A4D46}"/>
          </ac:spMkLst>
        </pc:spChg>
        <pc:spChg chg="add mod ord">
          <ac:chgData name="Martyn Dowsett" userId="21a41e3d52bdabef" providerId="LiveId" clId="{1B44885F-3CE3-4ABB-8929-9D772ADDF361}" dt="2023-05-10T10:25:32.039" v="475" actId="27636"/>
          <ac:spMkLst>
            <pc:docMk/>
            <pc:sldMk cId="689318745" sldId="1551"/>
            <ac:spMk id="5" creationId="{60BFCAB2-6235-5067-A268-501914C69760}"/>
          </ac:spMkLst>
        </pc:spChg>
      </pc:sldChg>
      <pc:sldChg chg="del">
        <pc:chgData name="Martyn Dowsett" userId="21a41e3d52bdabef" providerId="LiveId" clId="{1B44885F-3CE3-4ABB-8929-9D772ADDF361}" dt="2023-05-08T12:53:59.394" v="198" actId="47"/>
        <pc:sldMkLst>
          <pc:docMk/>
          <pc:sldMk cId="1692407192" sldId="1551"/>
        </pc:sldMkLst>
      </pc:sldChg>
      <pc:sldChg chg="modSp add mod">
        <pc:chgData name="Martyn Dowsett" userId="21a41e3d52bdabef" providerId="LiveId" clId="{1B44885F-3CE3-4ABB-8929-9D772ADDF361}" dt="2023-05-10T10:25:55.195" v="480"/>
        <pc:sldMkLst>
          <pc:docMk/>
          <pc:sldMk cId="1205397916" sldId="1552"/>
        </pc:sldMkLst>
        <pc:spChg chg="mod">
          <ac:chgData name="Martyn Dowsett" userId="21a41e3d52bdabef" providerId="LiveId" clId="{1B44885F-3CE3-4ABB-8929-9D772ADDF361}" dt="2023-05-10T10:25:55.195" v="480"/>
          <ac:spMkLst>
            <pc:docMk/>
            <pc:sldMk cId="1205397916" sldId="1552"/>
            <ac:spMk id="5" creationId="{60BFCAB2-6235-5067-A268-501914C69760}"/>
          </ac:spMkLst>
        </pc:spChg>
      </pc:sldChg>
      <pc:sldChg chg="del">
        <pc:chgData name="Martyn Dowsett" userId="21a41e3d52bdabef" providerId="LiveId" clId="{1B44885F-3CE3-4ABB-8929-9D772ADDF361}" dt="2023-05-08T12:53:59.394" v="198" actId="47"/>
        <pc:sldMkLst>
          <pc:docMk/>
          <pc:sldMk cId="2159465418" sldId="1552"/>
        </pc:sldMkLst>
      </pc:sldChg>
      <pc:sldChg chg="modSp add mod">
        <pc:chgData name="Martyn Dowsett" userId="21a41e3d52bdabef" providerId="LiveId" clId="{1B44885F-3CE3-4ABB-8929-9D772ADDF361}" dt="2023-05-10T10:26:02.695" v="481"/>
        <pc:sldMkLst>
          <pc:docMk/>
          <pc:sldMk cId="146536992" sldId="1553"/>
        </pc:sldMkLst>
        <pc:spChg chg="mod">
          <ac:chgData name="Martyn Dowsett" userId="21a41e3d52bdabef" providerId="LiveId" clId="{1B44885F-3CE3-4ABB-8929-9D772ADDF361}" dt="2023-05-10T10:26:02.695" v="481"/>
          <ac:spMkLst>
            <pc:docMk/>
            <pc:sldMk cId="146536992" sldId="1553"/>
            <ac:spMk id="5" creationId="{60BFCAB2-6235-5067-A268-501914C69760}"/>
          </ac:spMkLst>
        </pc:spChg>
      </pc:sldChg>
      <pc:sldChg chg="del">
        <pc:chgData name="Martyn Dowsett" userId="21a41e3d52bdabef" providerId="LiveId" clId="{1B44885F-3CE3-4ABB-8929-9D772ADDF361}" dt="2023-05-08T12:53:59.394" v="198" actId="47"/>
        <pc:sldMkLst>
          <pc:docMk/>
          <pc:sldMk cId="609247494" sldId="1553"/>
        </pc:sldMkLst>
      </pc:sldChg>
      <pc:sldChg chg="del">
        <pc:chgData name="Martyn Dowsett" userId="21a41e3d52bdabef" providerId="LiveId" clId="{1B44885F-3CE3-4ABB-8929-9D772ADDF361}" dt="2023-05-08T12:20:54.021" v="42" actId="47"/>
        <pc:sldMkLst>
          <pc:docMk/>
          <pc:sldMk cId="913166131" sldId="1554"/>
        </pc:sldMkLst>
      </pc:sldChg>
      <pc:sldChg chg="add">
        <pc:chgData name="Martyn Dowsett" userId="21a41e3d52bdabef" providerId="LiveId" clId="{1B44885F-3CE3-4ABB-8929-9D772ADDF361}" dt="2023-05-10T10:26:19.539" v="484"/>
        <pc:sldMkLst>
          <pc:docMk/>
          <pc:sldMk cId="1089072249" sldId="1554"/>
        </pc:sldMkLst>
      </pc:sldChg>
      <pc:sldChg chg="del">
        <pc:chgData name="Martyn Dowsett" userId="21a41e3d52bdabef" providerId="LiveId" clId="{1B44885F-3CE3-4ABB-8929-9D772ADDF361}" dt="2023-05-08T12:20:54.021" v="42" actId="47"/>
        <pc:sldMkLst>
          <pc:docMk/>
          <pc:sldMk cId="232895766" sldId="1555"/>
        </pc:sldMkLst>
      </pc:sldChg>
      <pc:sldChg chg="add">
        <pc:chgData name="Martyn Dowsett" userId="21a41e3d52bdabef" providerId="LiveId" clId="{1B44885F-3CE3-4ABB-8929-9D772ADDF361}" dt="2023-05-10T10:26:22.008" v="485"/>
        <pc:sldMkLst>
          <pc:docMk/>
          <pc:sldMk cId="3654914374" sldId="1555"/>
        </pc:sldMkLst>
      </pc:sldChg>
      <pc:sldChg chg="del">
        <pc:chgData name="Martyn Dowsett" userId="21a41e3d52bdabef" providerId="LiveId" clId="{1B44885F-3CE3-4ABB-8929-9D772ADDF361}" dt="2023-05-08T12:20:54.021" v="42" actId="47"/>
        <pc:sldMkLst>
          <pc:docMk/>
          <pc:sldMk cId="1983558399" sldId="1556"/>
        </pc:sldMkLst>
      </pc:sldChg>
      <pc:sldChg chg="modSp add mod">
        <pc:chgData name="Martyn Dowsett" userId="21a41e3d52bdabef" providerId="LiveId" clId="{1B44885F-3CE3-4ABB-8929-9D772ADDF361}" dt="2023-05-10T10:33:21.483" v="500" actId="27636"/>
        <pc:sldMkLst>
          <pc:docMk/>
          <pc:sldMk cId="3420491507" sldId="1556"/>
        </pc:sldMkLst>
        <pc:spChg chg="mod">
          <ac:chgData name="Martyn Dowsett" userId="21a41e3d52bdabef" providerId="LiveId" clId="{1B44885F-3CE3-4ABB-8929-9D772ADDF361}" dt="2023-05-10T10:33:21.483" v="500" actId="27636"/>
          <ac:spMkLst>
            <pc:docMk/>
            <pc:sldMk cId="3420491507" sldId="1556"/>
            <ac:spMk id="5" creationId="{F702163B-D19F-1366-E929-1FA98B484A02}"/>
          </ac:spMkLst>
        </pc:spChg>
      </pc:sldChg>
      <pc:sldChg chg="del">
        <pc:chgData name="Martyn Dowsett" userId="21a41e3d52bdabef" providerId="LiveId" clId="{1B44885F-3CE3-4ABB-8929-9D772ADDF361}" dt="2023-05-08T12:20:54.021" v="42" actId="47"/>
        <pc:sldMkLst>
          <pc:docMk/>
          <pc:sldMk cId="1316605050" sldId="1557"/>
        </pc:sldMkLst>
      </pc:sldChg>
      <pc:sldChg chg="modSp add mod">
        <pc:chgData name="Martyn Dowsett" userId="21a41e3d52bdabef" providerId="LiveId" clId="{1B44885F-3CE3-4ABB-8929-9D772ADDF361}" dt="2023-05-10T10:33:08.591" v="497"/>
        <pc:sldMkLst>
          <pc:docMk/>
          <pc:sldMk cId="2132848449" sldId="1557"/>
        </pc:sldMkLst>
        <pc:spChg chg="mod">
          <ac:chgData name="Martyn Dowsett" userId="21a41e3d52bdabef" providerId="LiveId" clId="{1B44885F-3CE3-4ABB-8929-9D772ADDF361}" dt="2023-05-10T10:33:08.591" v="497"/>
          <ac:spMkLst>
            <pc:docMk/>
            <pc:sldMk cId="2132848449" sldId="1557"/>
            <ac:spMk id="5" creationId="{F702163B-D19F-1366-E929-1FA98B484A02}"/>
          </ac:spMkLst>
        </pc:spChg>
      </pc:sldChg>
      <pc:sldChg chg="del">
        <pc:chgData name="Martyn Dowsett" userId="21a41e3d52bdabef" providerId="LiveId" clId="{1B44885F-3CE3-4ABB-8929-9D772ADDF361}" dt="2023-05-08T12:30:00.545" v="141" actId="47"/>
        <pc:sldMkLst>
          <pc:docMk/>
          <pc:sldMk cId="925253980" sldId="1558"/>
        </pc:sldMkLst>
      </pc:sldChg>
      <pc:sldChg chg="modSp add mod">
        <pc:chgData name="Martyn Dowsett" userId="21a41e3d52bdabef" providerId="LiveId" clId="{1B44885F-3CE3-4ABB-8929-9D772ADDF361}" dt="2023-05-10T10:33:14.662" v="498"/>
        <pc:sldMkLst>
          <pc:docMk/>
          <pc:sldMk cId="3677586982" sldId="1558"/>
        </pc:sldMkLst>
        <pc:spChg chg="mod">
          <ac:chgData name="Martyn Dowsett" userId="21a41e3d52bdabef" providerId="LiveId" clId="{1B44885F-3CE3-4ABB-8929-9D772ADDF361}" dt="2023-05-10T10:33:14.662" v="498"/>
          <ac:spMkLst>
            <pc:docMk/>
            <pc:sldMk cId="3677586982" sldId="1558"/>
            <ac:spMk id="5" creationId="{F702163B-D19F-1366-E929-1FA98B484A02}"/>
          </ac:spMkLst>
        </pc:spChg>
      </pc:sldChg>
      <pc:sldChg chg="modSp add mod">
        <pc:chgData name="Martyn Dowsett" userId="21a41e3d52bdabef" providerId="LiveId" clId="{1B44885F-3CE3-4ABB-8929-9D772ADDF361}" dt="2023-05-10T10:36:19.684" v="506"/>
        <pc:sldMkLst>
          <pc:docMk/>
          <pc:sldMk cId="3027278089" sldId="1559"/>
        </pc:sldMkLst>
        <pc:spChg chg="mod">
          <ac:chgData name="Martyn Dowsett" userId="21a41e3d52bdabef" providerId="LiveId" clId="{1B44885F-3CE3-4ABB-8929-9D772ADDF361}" dt="2023-05-10T10:36:19.684" v="506"/>
          <ac:spMkLst>
            <pc:docMk/>
            <pc:sldMk cId="3027278089" sldId="1559"/>
            <ac:spMk id="4" creationId="{BDD390B8-5AE1-DEC6-0642-DE28295A9AAE}"/>
          </ac:spMkLst>
        </pc:spChg>
      </pc:sldChg>
      <pc:sldChg chg="del">
        <pc:chgData name="Martyn Dowsett" userId="21a41e3d52bdabef" providerId="LiveId" clId="{1B44885F-3CE3-4ABB-8929-9D772ADDF361}" dt="2023-05-08T12:30:00.545" v="141" actId="47"/>
        <pc:sldMkLst>
          <pc:docMk/>
          <pc:sldMk cId="3098594963" sldId="1559"/>
        </pc:sldMkLst>
      </pc:sldChg>
      <pc:sldChg chg="addSp delSp modSp add mod">
        <pc:chgData name="Martyn Dowsett" userId="21a41e3d52bdabef" providerId="LiveId" clId="{1B44885F-3CE3-4ABB-8929-9D772ADDF361}" dt="2023-05-10T10:36:29.693" v="509"/>
        <pc:sldMkLst>
          <pc:docMk/>
          <pc:sldMk cId="2740455395" sldId="1560"/>
        </pc:sldMkLst>
        <pc:spChg chg="mod">
          <ac:chgData name="Martyn Dowsett" userId="21a41e3d52bdabef" providerId="LiveId" clId="{1B44885F-3CE3-4ABB-8929-9D772ADDF361}" dt="2023-05-10T10:36:29.693" v="509"/>
          <ac:spMkLst>
            <pc:docMk/>
            <pc:sldMk cId="2740455395" sldId="1560"/>
            <ac:spMk id="4" creationId="{BDD390B8-5AE1-DEC6-0642-DE28295A9AAE}"/>
          </ac:spMkLst>
        </pc:spChg>
        <pc:spChg chg="add del">
          <ac:chgData name="Martyn Dowsett" userId="21a41e3d52bdabef" providerId="LiveId" clId="{1B44885F-3CE3-4ABB-8929-9D772ADDF361}" dt="2023-05-10T10:36:28.334" v="508" actId="22"/>
          <ac:spMkLst>
            <pc:docMk/>
            <pc:sldMk cId="2740455395" sldId="1560"/>
            <ac:spMk id="5" creationId="{0D50A351-D6AD-77D5-28FE-C9647AAE5FEA}"/>
          </ac:spMkLst>
        </pc:spChg>
      </pc:sldChg>
      <pc:sldChg chg="del">
        <pc:chgData name="Martyn Dowsett" userId="21a41e3d52bdabef" providerId="LiveId" clId="{1B44885F-3CE3-4ABB-8929-9D772ADDF361}" dt="2023-05-08T12:30:00.545" v="141" actId="47"/>
        <pc:sldMkLst>
          <pc:docMk/>
          <pc:sldMk cId="3901165730" sldId="1560"/>
        </pc:sldMkLst>
      </pc:sldChg>
      <pc:sldChg chg="modSp add mod">
        <pc:chgData name="Martyn Dowsett" userId="21a41e3d52bdabef" providerId="LiveId" clId="{1B44885F-3CE3-4ABB-8929-9D772ADDF361}" dt="2023-05-10T10:36:34.822" v="510"/>
        <pc:sldMkLst>
          <pc:docMk/>
          <pc:sldMk cId="2753835119" sldId="1561"/>
        </pc:sldMkLst>
        <pc:spChg chg="mod">
          <ac:chgData name="Martyn Dowsett" userId="21a41e3d52bdabef" providerId="LiveId" clId="{1B44885F-3CE3-4ABB-8929-9D772ADDF361}" dt="2023-05-10T10:36:34.822" v="510"/>
          <ac:spMkLst>
            <pc:docMk/>
            <pc:sldMk cId="2753835119" sldId="1561"/>
            <ac:spMk id="4" creationId="{BDD390B8-5AE1-DEC6-0642-DE28295A9AAE}"/>
          </ac:spMkLst>
        </pc:spChg>
      </pc:sldChg>
      <pc:sldChg chg="del">
        <pc:chgData name="Martyn Dowsett" userId="21a41e3d52bdabef" providerId="LiveId" clId="{1B44885F-3CE3-4ABB-8929-9D772ADDF361}" dt="2023-05-08T12:30:00.545" v="141" actId="47"/>
        <pc:sldMkLst>
          <pc:docMk/>
          <pc:sldMk cId="3587460946" sldId="1561"/>
        </pc:sldMkLst>
      </pc:sldChg>
      <pc:sldChg chg="modSp add mod">
        <pc:chgData name="Martyn Dowsett" userId="21a41e3d52bdabef" providerId="LiveId" clId="{1B44885F-3CE3-4ABB-8929-9D772ADDF361}" dt="2023-05-10T10:40:14.265" v="517"/>
        <pc:sldMkLst>
          <pc:docMk/>
          <pc:sldMk cId="1879039347" sldId="1562"/>
        </pc:sldMkLst>
        <pc:spChg chg="mod">
          <ac:chgData name="Martyn Dowsett" userId="21a41e3d52bdabef" providerId="LiveId" clId="{1B44885F-3CE3-4ABB-8929-9D772ADDF361}" dt="2023-05-10T10:40:14.265" v="517"/>
          <ac:spMkLst>
            <pc:docMk/>
            <pc:sldMk cId="1879039347" sldId="1562"/>
            <ac:spMk id="5" creationId="{F73E294A-0268-375A-B08E-A0A14295A237}"/>
          </ac:spMkLst>
        </pc:spChg>
      </pc:sldChg>
      <pc:sldChg chg="del">
        <pc:chgData name="Martyn Dowsett" userId="21a41e3d52bdabef" providerId="LiveId" clId="{1B44885F-3CE3-4ABB-8929-9D772ADDF361}" dt="2023-05-08T12:30:00.545" v="141" actId="47"/>
        <pc:sldMkLst>
          <pc:docMk/>
          <pc:sldMk cId="2366326293" sldId="1562"/>
        </pc:sldMkLst>
      </pc:sldChg>
      <pc:sldChg chg="modSp add mod">
        <pc:chgData name="Martyn Dowsett" userId="21a41e3d52bdabef" providerId="LiveId" clId="{1B44885F-3CE3-4ABB-8929-9D772ADDF361}" dt="2023-05-10T10:40:33.584" v="523"/>
        <pc:sldMkLst>
          <pc:docMk/>
          <pc:sldMk cId="136945058" sldId="1563"/>
        </pc:sldMkLst>
        <pc:spChg chg="mod">
          <ac:chgData name="Martyn Dowsett" userId="21a41e3d52bdabef" providerId="LiveId" clId="{1B44885F-3CE3-4ABB-8929-9D772ADDF361}" dt="2023-05-10T10:40:33.584" v="523"/>
          <ac:spMkLst>
            <pc:docMk/>
            <pc:sldMk cId="136945058" sldId="1563"/>
            <ac:spMk id="5" creationId="{F73E294A-0268-375A-B08E-A0A14295A237}"/>
          </ac:spMkLst>
        </pc:spChg>
      </pc:sldChg>
      <pc:sldChg chg="del">
        <pc:chgData name="Martyn Dowsett" userId="21a41e3d52bdabef" providerId="LiveId" clId="{1B44885F-3CE3-4ABB-8929-9D772ADDF361}" dt="2023-05-08T12:39:17.204" v="166" actId="47"/>
        <pc:sldMkLst>
          <pc:docMk/>
          <pc:sldMk cId="4242533350" sldId="1563"/>
        </pc:sldMkLst>
      </pc:sldChg>
      <pc:sldChg chg="del">
        <pc:chgData name="Martyn Dowsett" userId="21a41e3d52bdabef" providerId="LiveId" clId="{1B44885F-3CE3-4ABB-8929-9D772ADDF361}" dt="2023-05-08T12:39:17.204" v="166" actId="47"/>
        <pc:sldMkLst>
          <pc:docMk/>
          <pc:sldMk cId="412973866" sldId="1564"/>
        </pc:sldMkLst>
      </pc:sldChg>
      <pc:sldChg chg="modSp add mod">
        <pc:chgData name="Martyn Dowsett" userId="21a41e3d52bdabef" providerId="LiveId" clId="{1B44885F-3CE3-4ABB-8929-9D772ADDF361}" dt="2023-05-10T10:40:51.984" v="524"/>
        <pc:sldMkLst>
          <pc:docMk/>
          <pc:sldMk cId="4223761358" sldId="1564"/>
        </pc:sldMkLst>
        <pc:spChg chg="mod">
          <ac:chgData name="Martyn Dowsett" userId="21a41e3d52bdabef" providerId="LiveId" clId="{1B44885F-3CE3-4ABB-8929-9D772ADDF361}" dt="2023-05-10T10:40:51.984" v="524"/>
          <ac:spMkLst>
            <pc:docMk/>
            <pc:sldMk cId="4223761358" sldId="1564"/>
            <ac:spMk id="5" creationId="{F73E294A-0268-375A-B08E-A0A14295A237}"/>
          </ac:spMkLst>
        </pc:spChg>
      </pc:sldChg>
      <pc:sldChg chg="modSp add mod">
        <pc:chgData name="Martyn Dowsett" userId="21a41e3d52bdabef" providerId="LiveId" clId="{1B44885F-3CE3-4ABB-8929-9D772ADDF361}" dt="2023-05-10T10:40:59.942" v="525"/>
        <pc:sldMkLst>
          <pc:docMk/>
          <pc:sldMk cId="794925066" sldId="1565"/>
        </pc:sldMkLst>
        <pc:spChg chg="mod">
          <ac:chgData name="Martyn Dowsett" userId="21a41e3d52bdabef" providerId="LiveId" clId="{1B44885F-3CE3-4ABB-8929-9D772ADDF361}" dt="2023-05-10T10:40:59.942" v="525"/>
          <ac:spMkLst>
            <pc:docMk/>
            <pc:sldMk cId="794925066" sldId="1565"/>
            <ac:spMk id="5" creationId="{F73E294A-0268-375A-B08E-A0A14295A237}"/>
          </ac:spMkLst>
        </pc:spChg>
      </pc:sldChg>
      <pc:sldChg chg="del">
        <pc:chgData name="Martyn Dowsett" userId="21a41e3d52bdabef" providerId="LiveId" clId="{1B44885F-3CE3-4ABB-8929-9D772ADDF361}" dt="2023-05-08T12:39:17.204" v="166" actId="47"/>
        <pc:sldMkLst>
          <pc:docMk/>
          <pc:sldMk cId="3822896074" sldId="1565"/>
        </pc:sldMkLst>
      </pc:sldChg>
      <pc:sldChg chg="del">
        <pc:chgData name="Martyn Dowsett" userId="21a41e3d52bdabef" providerId="LiveId" clId="{1B44885F-3CE3-4ABB-8929-9D772ADDF361}" dt="2023-05-08T12:39:17.204" v="166" actId="47"/>
        <pc:sldMkLst>
          <pc:docMk/>
          <pc:sldMk cId="1043840128" sldId="1566"/>
        </pc:sldMkLst>
      </pc:sldChg>
      <pc:sldChg chg="del">
        <pc:chgData name="Martyn Dowsett" userId="21a41e3d52bdabef" providerId="LiveId" clId="{1B44885F-3CE3-4ABB-8929-9D772ADDF361}" dt="2023-05-08T12:39:17.204" v="166" actId="47"/>
        <pc:sldMkLst>
          <pc:docMk/>
          <pc:sldMk cId="3168099169" sldId="1567"/>
        </pc:sldMkLst>
      </pc:sldChg>
    </pc:docChg>
  </pc:docChgLst>
  <pc:docChgLst>
    <pc:chgData name="Martyn Dowsett" userId="21a41e3d52bdabef" providerId="LiveId" clId="{2E7B5690-A69E-4292-8069-189505BEDC8B}"/>
    <pc:docChg chg="custSel addSld delSld modSld">
      <pc:chgData name="Martyn Dowsett" userId="21a41e3d52bdabef" providerId="LiveId" clId="{2E7B5690-A69E-4292-8069-189505BEDC8B}" dt="2023-10-04T10:08:35.241" v="240"/>
      <pc:docMkLst>
        <pc:docMk/>
      </pc:docMkLst>
      <pc:sldChg chg="modSp mod">
        <pc:chgData name="Martyn Dowsett" userId="21a41e3d52bdabef" providerId="LiveId" clId="{2E7B5690-A69E-4292-8069-189505BEDC8B}" dt="2023-10-02T10:05:57.535" v="8" actId="20577"/>
        <pc:sldMkLst>
          <pc:docMk/>
          <pc:sldMk cId="3167172060" sldId="258"/>
        </pc:sldMkLst>
        <pc:spChg chg="mod">
          <ac:chgData name="Martyn Dowsett" userId="21a41e3d52bdabef" providerId="LiveId" clId="{2E7B5690-A69E-4292-8069-189505BEDC8B}" dt="2023-10-02T10:05:57.535" v="8" actId="20577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Martyn Dowsett" userId="21a41e3d52bdabef" providerId="LiveId" clId="{2E7B5690-A69E-4292-8069-189505BEDC8B}" dt="2023-10-02T10:05:50.793" v="0" actId="20577"/>
          <ac:spMkLst>
            <pc:docMk/>
            <pc:sldMk cId="3167172060" sldId="258"/>
            <ac:spMk id="5" creationId="{C1FDEC25-F33F-4868-1A22-A6815336C71E}"/>
          </ac:spMkLst>
        </pc:spChg>
      </pc:sldChg>
      <pc:sldChg chg="modSp mod">
        <pc:chgData name="Martyn Dowsett" userId="21a41e3d52bdabef" providerId="LiveId" clId="{2E7B5690-A69E-4292-8069-189505BEDC8B}" dt="2023-10-02T10:08:00.678" v="33" actId="20577"/>
        <pc:sldMkLst>
          <pc:docMk/>
          <pc:sldMk cId="2304380969" sldId="1086"/>
        </pc:sldMkLst>
        <pc:spChg chg="mod">
          <ac:chgData name="Martyn Dowsett" userId="21a41e3d52bdabef" providerId="LiveId" clId="{2E7B5690-A69E-4292-8069-189505BEDC8B}" dt="2023-10-02T10:08:00.678" v="33" actId="20577"/>
          <ac:spMkLst>
            <pc:docMk/>
            <pc:sldMk cId="2304380969" sldId="1086"/>
            <ac:spMk id="3" creationId="{7817AED8-6CDB-9CCD-9147-D93BD71915AD}"/>
          </ac:spMkLst>
        </pc:spChg>
      </pc:sldChg>
      <pc:sldChg chg="modSp mod">
        <pc:chgData name="Martyn Dowsett" userId="21a41e3d52bdabef" providerId="LiveId" clId="{2E7B5690-A69E-4292-8069-189505BEDC8B}" dt="2023-10-02T10:08:55.736" v="48" actId="20577"/>
        <pc:sldMkLst>
          <pc:docMk/>
          <pc:sldMk cId="3359449021" sldId="1087"/>
        </pc:sldMkLst>
        <pc:spChg chg="mod">
          <ac:chgData name="Martyn Dowsett" userId="21a41e3d52bdabef" providerId="LiveId" clId="{2E7B5690-A69E-4292-8069-189505BEDC8B}" dt="2023-10-02T10:08:55.736" v="48" actId="20577"/>
          <ac:spMkLst>
            <pc:docMk/>
            <pc:sldMk cId="3359449021" sldId="1087"/>
            <ac:spMk id="3" creationId="{37846BE1-EA6C-A0DE-E7B4-401649786642}"/>
          </ac:spMkLst>
        </pc:spChg>
      </pc:sldChg>
      <pc:sldChg chg="modSp mod">
        <pc:chgData name="Martyn Dowsett" userId="21a41e3d52bdabef" providerId="LiveId" clId="{2E7B5690-A69E-4292-8069-189505BEDC8B}" dt="2023-10-02T10:09:52.621" v="50"/>
        <pc:sldMkLst>
          <pc:docMk/>
          <pc:sldMk cId="2555914948" sldId="1097"/>
        </pc:sldMkLst>
        <pc:spChg chg="mod">
          <ac:chgData name="Martyn Dowsett" userId="21a41e3d52bdabef" providerId="LiveId" clId="{2E7B5690-A69E-4292-8069-189505BEDC8B}" dt="2023-10-02T10:09:52.621" v="50"/>
          <ac:spMkLst>
            <pc:docMk/>
            <pc:sldMk cId="2555914948" sldId="1097"/>
            <ac:spMk id="9" creationId="{39C9723B-1B2B-75B2-F702-42D6C42C804B}"/>
          </ac:spMkLst>
        </pc:spChg>
      </pc:sldChg>
      <pc:sldChg chg="modSp mod">
        <pc:chgData name="Martyn Dowsett" userId="21a41e3d52bdabef" providerId="LiveId" clId="{2E7B5690-A69E-4292-8069-189505BEDC8B}" dt="2023-10-02T10:10:29.763" v="56" actId="20577"/>
        <pc:sldMkLst>
          <pc:docMk/>
          <pc:sldMk cId="2070923110" sldId="1098"/>
        </pc:sldMkLst>
        <pc:spChg chg="mod">
          <ac:chgData name="Martyn Dowsett" userId="21a41e3d52bdabef" providerId="LiveId" clId="{2E7B5690-A69E-4292-8069-189505BEDC8B}" dt="2023-10-02T10:10:29.763" v="56" actId="20577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Martyn Dowsett" userId="21a41e3d52bdabef" providerId="LiveId" clId="{2E7B5690-A69E-4292-8069-189505BEDC8B}" dt="2023-10-02T10:10:26.013" v="52"/>
          <ac:spMkLst>
            <pc:docMk/>
            <pc:sldMk cId="2070923110" sldId="1098"/>
            <ac:spMk id="8" creationId="{CA9CA950-FEC1-926A-3027-CB25B9AAE534}"/>
          </ac:spMkLst>
        </pc:spChg>
      </pc:sldChg>
      <pc:sldChg chg="modSp mod">
        <pc:chgData name="Martyn Dowsett" userId="21a41e3d52bdabef" providerId="LiveId" clId="{2E7B5690-A69E-4292-8069-189505BEDC8B}" dt="2023-10-02T10:11:12.946" v="69" actId="20577"/>
        <pc:sldMkLst>
          <pc:docMk/>
          <pc:sldMk cId="1470877450" sldId="1104"/>
        </pc:sldMkLst>
        <pc:spChg chg="mod">
          <ac:chgData name="Martyn Dowsett" userId="21a41e3d52bdabef" providerId="LiveId" clId="{2E7B5690-A69E-4292-8069-189505BEDC8B}" dt="2023-10-02T10:11:12.946" v="69" actId="20577"/>
          <ac:spMkLst>
            <pc:docMk/>
            <pc:sldMk cId="1470877450" sldId="1104"/>
            <ac:spMk id="2" creationId="{CDC181BB-F07C-4483-D459-8C6D8B17E914}"/>
          </ac:spMkLst>
        </pc:spChg>
      </pc:sldChg>
      <pc:sldChg chg="modSp mod">
        <pc:chgData name="Martyn Dowsett" userId="21a41e3d52bdabef" providerId="LiveId" clId="{2E7B5690-A69E-4292-8069-189505BEDC8B}" dt="2023-10-02T10:06:14" v="17" actId="20577"/>
        <pc:sldMkLst>
          <pc:docMk/>
          <pc:sldMk cId="3005069420" sldId="1127"/>
        </pc:sldMkLst>
        <pc:spChg chg="mod">
          <ac:chgData name="Martyn Dowsett" userId="21a41e3d52bdabef" providerId="LiveId" clId="{2E7B5690-A69E-4292-8069-189505BEDC8B}" dt="2023-10-02T10:06:14" v="17" actId="20577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Martyn Dowsett" userId="21a41e3d52bdabef" providerId="LiveId" clId="{2E7B5690-A69E-4292-8069-189505BEDC8B}" dt="2023-10-02T10:06:06.219" v="9" actId="20577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Martyn Dowsett" userId="21a41e3d52bdabef" providerId="LiveId" clId="{2E7B5690-A69E-4292-8069-189505BEDC8B}" dt="2023-10-02T10:09:07.030" v="49"/>
        <pc:sldMkLst>
          <pc:docMk/>
          <pc:sldMk cId="3101838883" sldId="1134"/>
        </pc:sldMkLst>
        <pc:spChg chg="mod">
          <ac:chgData name="Martyn Dowsett" userId="21a41e3d52bdabef" providerId="LiveId" clId="{2E7B5690-A69E-4292-8069-189505BEDC8B}" dt="2023-10-02T10:09:07.030" v="49"/>
          <ac:spMkLst>
            <pc:docMk/>
            <pc:sldMk cId="3101838883" sldId="1134"/>
            <ac:spMk id="3" creationId="{37846BE1-EA6C-A0DE-E7B4-401649786642}"/>
          </ac:spMkLst>
        </pc:spChg>
      </pc:sldChg>
      <pc:sldChg chg="add">
        <pc:chgData name="Martyn Dowsett" userId="21a41e3d52bdabef" providerId="LiveId" clId="{2E7B5690-A69E-4292-8069-189505BEDC8B}" dt="2023-10-04T09:59:51.881" v="182"/>
        <pc:sldMkLst>
          <pc:docMk/>
          <pc:sldMk cId="3687916824" sldId="1162"/>
        </pc:sldMkLst>
      </pc:sldChg>
      <pc:sldChg chg="modSp del mod">
        <pc:chgData name="Martyn Dowsett" userId="21a41e3d52bdabef" providerId="LiveId" clId="{2E7B5690-A69E-4292-8069-189505BEDC8B}" dt="2023-10-04T10:00:45.852" v="218" actId="47"/>
        <pc:sldMkLst>
          <pc:docMk/>
          <pc:sldMk cId="3008060646" sldId="1167"/>
        </pc:sldMkLst>
        <pc:spChg chg="mod">
          <ac:chgData name="Martyn Dowsett" userId="21a41e3d52bdabef" providerId="LiveId" clId="{2E7B5690-A69E-4292-8069-189505BEDC8B}" dt="2023-10-02T10:11:55.437" v="90" actId="6549"/>
          <ac:spMkLst>
            <pc:docMk/>
            <pc:sldMk cId="3008060646" sldId="1167"/>
            <ac:spMk id="2" creationId="{DF1189EB-4EFC-0841-A8A3-2D5BFC32F9EB}"/>
          </ac:spMkLst>
        </pc:spChg>
      </pc:sldChg>
      <pc:sldChg chg="del">
        <pc:chgData name="Martyn Dowsett" userId="21a41e3d52bdabef" providerId="LiveId" clId="{2E7B5690-A69E-4292-8069-189505BEDC8B}" dt="2023-10-02T10:11:59.953" v="91" actId="47"/>
        <pc:sldMkLst>
          <pc:docMk/>
          <pc:sldMk cId="2982734964" sldId="1168"/>
        </pc:sldMkLst>
      </pc:sldChg>
      <pc:sldChg chg="del">
        <pc:chgData name="Martyn Dowsett" userId="21a41e3d52bdabef" providerId="LiveId" clId="{2E7B5690-A69E-4292-8069-189505BEDC8B}" dt="2023-10-02T10:11:59.953" v="91" actId="47"/>
        <pc:sldMkLst>
          <pc:docMk/>
          <pc:sldMk cId="1137235052" sldId="1169"/>
        </pc:sldMkLst>
      </pc:sldChg>
      <pc:sldChg chg="del">
        <pc:chgData name="Martyn Dowsett" userId="21a41e3d52bdabef" providerId="LiveId" clId="{2E7B5690-A69E-4292-8069-189505BEDC8B}" dt="2023-10-02T10:11:59.953" v="91" actId="47"/>
        <pc:sldMkLst>
          <pc:docMk/>
          <pc:sldMk cId="4055852976" sldId="1170"/>
        </pc:sldMkLst>
      </pc:sldChg>
      <pc:sldChg chg="del">
        <pc:chgData name="Martyn Dowsett" userId="21a41e3d52bdabef" providerId="LiveId" clId="{2E7B5690-A69E-4292-8069-189505BEDC8B}" dt="2023-10-02T10:11:59.953" v="91" actId="47"/>
        <pc:sldMkLst>
          <pc:docMk/>
          <pc:sldMk cId="2035196514" sldId="1171"/>
        </pc:sldMkLst>
      </pc:sldChg>
      <pc:sldChg chg="del">
        <pc:chgData name="Martyn Dowsett" userId="21a41e3d52bdabef" providerId="LiveId" clId="{2E7B5690-A69E-4292-8069-189505BEDC8B}" dt="2023-10-02T10:11:59.953" v="91" actId="47"/>
        <pc:sldMkLst>
          <pc:docMk/>
          <pc:sldMk cId="540048549" sldId="1172"/>
        </pc:sldMkLst>
      </pc:sldChg>
      <pc:sldChg chg="add">
        <pc:chgData name="Martyn Dowsett" userId="21a41e3d52bdabef" providerId="LiveId" clId="{2E7B5690-A69E-4292-8069-189505BEDC8B}" dt="2023-10-04T10:00:43.949" v="217"/>
        <pc:sldMkLst>
          <pc:docMk/>
          <pc:sldMk cId="1729899534" sldId="1218"/>
        </pc:sldMkLst>
      </pc:sldChg>
      <pc:sldChg chg="add">
        <pc:chgData name="Martyn Dowsett" userId="21a41e3d52bdabef" providerId="LiveId" clId="{2E7B5690-A69E-4292-8069-189505BEDC8B}" dt="2023-10-04T10:00:43.949" v="217"/>
        <pc:sldMkLst>
          <pc:docMk/>
          <pc:sldMk cId="3050381217" sldId="1219"/>
        </pc:sldMkLst>
      </pc:sldChg>
      <pc:sldChg chg="add">
        <pc:chgData name="Martyn Dowsett" userId="21a41e3d52bdabef" providerId="LiveId" clId="{2E7B5690-A69E-4292-8069-189505BEDC8B}" dt="2023-10-04T10:00:43.949" v="217"/>
        <pc:sldMkLst>
          <pc:docMk/>
          <pc:sldMk cId="4027944718" sldId="1220"/>
        </pc:sldMkLst>
      </pc:sldChg>
      <pc:sldChg chg="add">
        <pc:chgData name="Martyn Dowsett" userId="21a41e3d52bdabef" providerId="LiveId" clId="{2E7B5690-A69E-4292-8069-189505BEDC8B}" dt="2023-10-04T09:59:51.881" v="182"/>
        <pc:sldMkLst>
          <pc:docMk/>
          <pc:sldMk cId="3643058544" sldId="1418"/>
        </pc:sldMkLst>
      </pc:sldChg>
      <pc:sldChg chg="add">
        <pc:chgData name="Martyn Dowsett" userId="21a41e3d52bdabef" providerId="LiveId" clId="{2E7B5690-A69E-4292-8069-189505BEDC8B}" dt="2023-10-04T09:59:51.881" v="182"/>
        <pc:sldMkLst>
          <pc:docMk/>
          <pc:sldMk cId="2008592507" sldId="1419"/>
        </pc:sldMkLst>
      </pc:sldChg>
      <pc:sldChg chg="add">
        <pc:chgData name="Martyn Dowsett" userId="21a41e3d52bdabef" providerId="LiveId" clId="{2E7B5690-A69E-4292-8069-189505BEDC8B}" dt="2023-10-04T09:59:51.881" v="182"/>
        <pc:sldMkLst>
          <pc:docMk/>
          <pc:sldMk cId="1584958960" sldId="1420"/>
        </pc:sldMkLst>
      </pc:sldChg>
      <pc:sldChg chg="add">
        <pc:chgData name="Martyn Dowsett" userId="21a41e3d52bdabef" providerId="LiveId" clId="{2E7B5690-A69E-4292-8069-189505BEDC8B}" dt="2023-10-04T09:59:51.881" v="182"/>
        <pc:sldMkLst>
          <pc:docMk/>
          <pc:sldMk cId="2110269222" sldId="1421"/>
        </pc:sldMkLst>
      </pc:sldChg>
      <pc:sldChg chg="add">
        <pc:chgData name="Martyn Dowsett" userId="21a41e3d52bdabef" providerId="LiveId" clId="{2E7B5690-A69E-4292-8069-189505BEDC8B}" dt="2023-10-04T09:58:41.549" v="117"/>
        <pc:sldMkLst>
          <pc:docMk/>
          <pc:sldMk cId="3538231491" sldId="1424"/>
        </pc:sldMkLst>
      </pc:sldChg>
      <pc:sldChg chg="modSp mod">
        <pc:chgData name="Martyn Dowsett" userId="21a41e3d52bdabef" providerId="LiveId" clId="{2E7B5690-A69E-4292-8069-189505BEDC8B}" dt="2023-10-02T10:10:06.122" v="51"/>
        <pc:sldMkLst>
          <pc:docMk/>
          <pc:sldMk cId="3912707594" sldId="1429"/>
        </pc:sldMkLst>
        <pc:spChg chg="mod">
          <ac:chgData name="Martyn Dowsett" userId="21a41e3d52bdabef" providerId="LiveId" clId="{2E7B5690-A69E-4292-8069-189505BEDC8B}" dt="2023-10-02T10:10:06.122" v="51"/>
          <ac:spMkLst>
            <pc:docMk/>
            <pc:sldMk cId="3912707594" sldId="1429"/>
            <ac:spMk id="2" creationId="{DDFB9D68-F499-A220-09C5-21EE71314F24}"/>
          </ac:spMkLst>
        </pc:spChg>
      </pc:sldChg>
      <pc:sldChg chg="modSp mod">
        <pc:chgData name="Martyn Dowsett" userId="21a41e3d52bdabef" providerId="LiveId" clId="{2E7B5690-A69E-4292-8069-189505BEDC8B}" dt="2023-10-04T09:59:07.259" v="144" actId="20577"/>
        <pc:sldMkLst>
          <pc:docMk/>
          <pc:sldMk cId="2578944773" sldId="1459"/>
        </pc:sldMkLst>
        <pc:spChg chg="mod">
          <ac:chgData name="Martyn Dowsett" userId="21a41e3d52bdabef" providerId="LiveId" clId="{2E7B5690-A69E-4292-8069-189505BEDC8B}" dt="2023-10-04T09:58:58.318" v="121" actId="20577"/>
          <ac:spMkLst>
            <pc:docMk/>
            <pc:sldMk cId="2578944773" sldId="1459"/>
            <ac:spMk id="4" creationId="{185DCDE0-EB3B-2372-2860-A83A9BAFD069}"/>
          </ac:spMkLst>
        </pc:spChg>
        <pc:spChg chg="mod">
          <ac:chgData name="Martyn Dowsett" userId="21a41e3d52bdabef" providerId="LiveId" clId="{2E7B5690-A69E-4292-8069-189505BEDC8B}" dt="2023-10-04T09:59:07.259" v="144" actId="20577"/>
          <ac:spMkLst>
            <pc:docMk/>
            <pc:sldMk cId="2578944773" sldId="1459"/>
            <ac:spMk id="7" creationId="{FEBD4DEE-9372-D0E1-B7F7-B4D64F2C4670}"/>
          </ac:spMkLst>
        </pc:spChg>
      </pc:sldChg>
      <pc:sldChg chg="modSp mod">
        <pc:chgData name="Martyn Dowsett" userId="21a41e3d52bdabef" providerId="LiveId" clId="{2E7B5690-A69E-4292-8069-189505BEDC8B}" dt="2023-10-04T09:58:11.476" v="116" actId="20577"/>
        <pc:sldMkLst>
          <pc:docMk/>
          <pc:sldMk cId="1485286214" sldId="1460"/>
        </pc:sldMkLst>
        <pc:spChg chg="mod">
          <ac:chgData name="Martyn Dowsett" userId="21a41e3d52bdabef" providerId="LiveId" clId="{2E7B5690-A69E-4292-8069-189505BEDC8B}" dt="2023-10-04T09:57:55.960" v="94" actId="20577"/>
          <ac:spMkLst>
            <pc:docMk/>
            <pc:sldMk cId="1485286214" sldId="1460"/>
            <ac:spMk id="4" creationId="{185DCDE0-EB3B-2372-2860-A83A9BAFD069}"/>
          </ac:spMkLst>
        </pc:spChg>
        <pc:spChg chg="mod">
          <ac:chgData name="Martyn Dowsett" userId="21a41e3d52bdabef" providerId="LiveId" clId="{2E7B5690-A69E-4292-8069-189505BEDC8B}" dt="2023-10-04T09:58:11.476" v="116" actId="20577"/>
          <ac:spMkLst>
            <pc:docMk/>
            <pc:sldMk cId="1485286214" sldId="1460"/>
            <ac:spMk id="7" creationId="{FEBD4DEE-9372-D0E1-B7F7-B4D64F2C4670}"/>
          </ac:spMkLst>
        </pc:spChg>
      </pc:sldChg>
      <pc:sldChg chg="modSp mod">
        <pc:chgData name="Martyn Dowsett" userId="21a41e3d52bdabef" providerId="LiveId" clId="{2E7B5690-A69E-4292-8069-189505BEDC8B}" dt="2023-10-04T09:59:38.409" v="181" actId="20577"/>
        <pc:sldMkLst>
          <pc:docMk/>
          <pc:sldMk cId="1111256405" sldId="1461"/>
        </pc:sldMkLst>
        <pc:spChg chg="mod">
          <ac:chgData name="Martyn Dowsett" userId="21a41e3d52bdabef" providerId="LiveId" clId="{2E7B5690-A69E-4292-8069-189505BEDC8B}" dt="2023-10-04T09:59:23.619" v="147" actId="20577"/>
          <ac:spMkLst>
            <pc:docMk/>
            <pc:sldMk cId="1111256405" sldId="1461"/>
            <ac:spMk id="4" creationId="{185DCDE0-EB3B-2372-2860-A83A9BAFD069}"/>
          </ac:spMkLst>
        </pc:spChg>
        <pc:spChg chg="mod">
          <ac:chgData name="Martyn Dowsett" userId="21a41e3d52bdabef" providerId="LiveId" clId="{2E7B5690-A69E-4292-8069-189505BEDC8B}" dt="2023-10-04T09:59:38.409" v="181" actId="20577"/>
          <ac:spMkLst>
            <pc:docMk/>
            <pc:sldMk cId="1111256405" sldId="1461"/>
            <ac:spMk id="7" creationId="{FEBD4DEE-9372-D0E1-B7F7-B4D64F2C4670}"/>
          </ac:spMkLst>
        </pc:spChg>
      </pc:sldChg>
      <pc:sldChg chg="modSp mod">
        <pc:chgData name="Martyn Dowsett" userId="21a41e3d52bdabef" providerId="LiveId" clId="{2E7B5690-A69E-4292-8069-189505BEDC8B}" dt="2023-10-04T10:00:22.758" v="216" actId="20577"/>
        <pc:sldMkLst>
          <pc:docMk/>
          <pc:sldMk cId="2651656428" sldId="1462"/>
        </pc:sldMkLst>
        <pc:spChg chg="mod">
          <ac:chgData name="Martyn Dowsett" userId="21a41e3d52bdabef" providerId="LiveId" clId="{2E7B5690-A69E-4292-8069-189505BEDC8B}" dt="2023-10-04T10:00:12.195" v="186" actId="20577"/>
          <ac:spMkLst>
            <pc:docMk/>
            <pc:sldMk cId="2651656428" sldId="1462"/>
            <ac:spMk id="4" creationId="{185DCDE0-EB3B-2372-2860-A83A9BAFD069}"/>
          </ac:spMkLst>
        </pc:spChg>
        <pc:spChg chg="mod">
          <ac:chgData name="Martyn Dowsett" userId="21a41e3d52bdabef" providerId="LiveId" clId="{2E7B5690-A69E-4292-8069-189505BEDC8B}" dt="2023-10-04T10:00:22.758" v="216" actId="20577"/>
          <ac:spMkLst>
            <pc:docMk/>
            <pc:sldMk cId="2651656428" sldId="1462"/>
            <ac:spMk id="7" creationId="{FEBD4DEE-9372-D0E1-B7F7-B4D64F2C4670}"/>
          </ac:spMkLst>
        </pc:spChg>
      </pc:sldChg>
      <pc:sldChg chg="del">
        <pc:chgData name="Martyn Dowsett" userId="21a41e3d52bdabef" providerId="LiveId" clId="{2E7B5690-A69E-4292-8069-189505BEDC8B}" dt="2023-10-02T10:07:09.358" v="20" actId="47"/>
        <pc:sldMkLst>
          <pc:docMk/>
          <pc:sldMk cId="3375122071" sldId="1509"/>
        </pc:sldMkLst>
      </pc:sldChg>
      <pc:sldChg chg="del">
        <pc:chgData name="Martyn Dowsett" userId="21a41e3d52bdabef" providerId="LiveId" clId="{2E7B5690-A69E-4292-8069-189505BEDC8B}" dt="2023-10-02T10:07:09.358" v="20" actId="47"/>
        <pc:sldMkLst>
          <pc:docMk/>
          <pc:sldMk cId="1021446576" sldId="1510"/>
        </pc:sldMkLst>
      </pc:sldChg>
      <pc:sldChg chg="del">
        <pc:chgData name="Martyn Dowsett" userId="21a41e3d52bdabef" providerId="LiveId" clId="{2E7B5690-A69E-4292-8069-189505BEDC8B}" dt="2023-10-02T10:07:09.358" v="20" actId="47"/>
        <pc:sldMkLst>
          <pc:docMk/>
          <pc:sldMk cId="2643914394" sldId="1511"/>
        </pc:sldMkLst>
      </pc:sldChg>
      <pc:sldChg chg="del">
        <pc:chgData name="Martyn Dowsett" userId="21a41e3d52bdabef" providerId="LiveId" clId="{2E7B5690-A69E-4292-8069-189505BEDC8B}" dt="2023-10-02T10:07:09.358" v="20" actId="47"/>
        <pc:sldMkLst>
          <pc:docMk/>
          <pc:sldMk cId="3003110672" sldId="1512"/>
        </pc:sldMkLst>
      </pc:sldChg>
      <pc:sldChg chg="modSp mod">
        <pc:chgData name="Martyn Dowsett" userId="21a41e3d52bdabef" providerId="LiveId" clId="{2E7B5690-A69E-4292-8069-189505BEDC8B}" dt="2023-10-02T10:11:03.665" v="64"/>
        <pc:sldMkLst>
          <pc:docMk/>
          <pc:sldMk cId="1235259822" sldId="1516"/>
        </pc:sldMkLst>
        <pc:spChg chg="mod">
          <ac:chgData name="Martyn Dowsett" userId="21a41e3d52bdabef" providerId="LiveId" clId="{2E7B5690-A69E-4292-8069-189505BEDC8B}" dt="2023-10-02T10:11:03.665" v="64"/>
          <ac:spMkLst>
            <pc:docMk/>
            <pc:sldMk cId="1235259822" sldId="1516"/>
            <ac:spMk id="2" creationId="{18F79716-9BA6-637B-3001-F909CCE5D764}"/>
          </ac:spMkLst>
        </pc:spChg>
      </pc:sldChg>
      <pc:sldChg chg="add">
        <pc:chgData name="Martyn Dowsett" userId="21a41e3d52bdabef" providerId="LiveId" clId="{2E7B5690-A69E-4292-8069-189505BEDC8B}" dt="2023-10-04T09:58:41.549" v="117"/>
        <pc:sldMkLst>
          <pc:docMk/>
          <pc:sldMk cId="3420491507" sldId="1556"/>
        </pc:sldMkLst>
      </pc:sldChg>
      <pc:sldChg chg="add">
        <pc:chgData name="Martyn Dowsett" userId="21a41e3d52bdabef" providerId="LiveId" clId="{2E7B5690-A69E-4292-8069-189505BEDC8B}" dt="2023-10-04T09:58:41.549" v="117"/>
        <pc:sldMkLst>
          <pc:docMk/>
          <pc:sldMk cId="2132848449" sldId="1557"/>
        </pc:sldMkLst>
      </pc:sldChg>
      <pc:sldChg chg="add">
        <pc:chgData name="Martyn Dowsett" userId="21a41e3d52bdabef" providerId="LiveId" clId="{2E7B5690-A69E-4292-8069-189505BEDC8B}" dt="2023-10-04T09:58:41.549" v="117"/>
        <pc:sldMkLst>
          <pc:docMk/>
          <pc:sldMk cId="3677586982" sldId="1558"/>
        </pc:sldMkLst>
      </pc:sldChg>
      <pc:sldChg chg="modSp add del mod">
        <pc:chgData name="Martyn Dowsett" userId="21a41e3d52bdabef" providerId="LiveId" clId="{2E7B5690-A69E-4292-8069-189505BEDC8B}" dt="2023-10-04T10:06:02.172" v="219"/>
        <pc:sldMkLst>
          <pc:docMk/>
          <pc:sldMk cId="1801153427" sldId="1559"/>
        </pc:sldMkLst>
        <pc:spChg chg="mod">
          <ac:chgData name="Martyn Dowsett" userId="21a41e3d52bdabef" providerId="LiveId" clId="{2E7B5690-A69E-4292-8069-189505BEDC8B}" dt="2023-10-02T10:11:31.010" v="82" actId="6549"/>
          <ac:spMkLst>
            <pc:docMk/>
            <pc:sldMk cId="1801153427" sldId="1559"/>
            <ac:spMk id="5" creationId="{7643F66C-05C0-F754-4D34-E238222B9618}"/>
          </ac:spMkLst>
        </pc:spChg>
      </pc:sldChg>
      <pc:sldChg chg="add">
        <pc:chgData name="Martyn Dowsett" userId="21a41e3d52bdabef" providerId="LiveId" clId="{2E7B5690-A69E-4292-8069-189505BEDC8B}" dt="2023-10-04T10:06:02.172" v="219"/>
        <pc:sldMkLst>
          <pc:docMk/>
          <pc:sldMk cId="2385497075" sldId="1560"/>
        </pc:sldMkLst>
      </pc:sldChg>
      <pc:sldChg chg="del">
        <pc:chgData name="Martyn Dowsett" userId="21a41e3d52bdabef" providerId="LiveId" clId="{2E7B5690-A69E-4292-8069-189505BEDC8B}" dt="2023-10-02T10:07:56.786" v="32" actId="47"/>
        <pc:sldMkLst>
          <pc:docMk/>
          <pc:sldMk cId="3677347716" sldId="1560"/>
        </pc:sldMkLst>
      </pc:sldChg>
      <pc:sldChg chg="del">
        <pc:chgData name="Martyn Dowsett" userId="21a41e3d52bdabef" providerId="LiveId" clId="{2E7B5690-A69E-4292-8069-189505BEDC8B}" dt="2023-10-02T10:07:56.786" v="32" actId="47"/>
        <pc:sldMkLst>
          <pc:docMk/>
          <pc:sldMk cId="1141343756" sldId="1561"/>
        </pc:sldMkLst>
      </pc:sldChg>
      <pc:sldChg chg="add">
        <pc:chgData name="Martyn Dowsett" userId="21a41e3d52bdabef" providerId="LiveId" clId="{2E7B5690-A69E-4292-8069-189505BEDC8B}" dt="2023-10-04T10:06:02.172" v="219"/>
        <pc:sldMkLst>
          <pc:docMk/>
          <pc:sldMk cId="3169478355" sldId="1561"/>
        </pc:sldMkLst>
      </pc:sldChg>
      <pc:sldChg chg="add">
        <pc:chgData name="Martyn Dowsett" userId="21a41e3d52bdabef" providerId="LiveId" clId="{2E7B5690-A69E-4292-8069-189505BEDC8B}" dt="2023-10-04T10:06:02.172" v="219"/>
        <pc:sldMkLst>
          <pc:docMk/>
          <pc:sldMk cId="1425079511" sldId="1562"/>
        </pc:sldMkLst>
      </pc:sldChg>
      <pc:sldChg chg="del">
        <pc:chgData name="Martyn Dowsett" userId="21a41e3d52bdabef" providerId="LiveId" clId="{2E7B5690-A69E-4292-8069-189505BEDC8B}" dt="2023-10-02T10:07:56.786" v="32" actId="47"/>
        <pc:sldMkLst>
          <pc:docMk/>
          <pc:sldMk cId="1821728605" sldId="1562"/>
        </pc:sldMkLst>
      </pc:sldChg>
      <pc:sldChg chg="del">
        <pc:chgData name="Martyn Dowsett" userId="21a41e3d52bdabef" providerId="LiveId" clId="{2E7B5690-A69E-4292-8069-189505BEDC8B}" dt="2023-10-02T10:11:34.979" v="83" actId="47"/>
        <pc:sldMkLst>
          <pc:docMk/>
          <pc:sldMk cId="1736782114" sldId="1563"/>
        </pc:sldMkLst>
      </pc:sldChg>
      <pc:sldChg chg="add">
        <pc:chgData name="Martyn Dowsett" userId="21a41e3d52bdabef" providerId="LiveId" clId="{2E7B5690-A69E-4292-8069-189505BEDC8B}" dt="2023-10-04T10:06:02.172" v="219"/>
        <pc:sldMkLst>
          <pc:docMk/>
          <pc:sldMk cId="3636361271" sldId="1563"/>
        </pc:sldMkLst>
      </pc:sldChg>
      <pc:sldChg chg="add">
        <pc:chgData name="Martyn Dowsett" userId="21a41e3d52bdabef" providerId="LiveId" clId="{2E7B5690-A69E-4292-8069-189505BEDC8B}" dt="2023-10-04T10:06:02.172" v="219"/>
        <pc:sldMkLst>
          <pc:docMk/>
          <pc:sldMk cId="2704621262" sldId="1564"/>
        </pc:sldMkLst>
      </pc:sldChg>
      <pc:sldChg chg="add">
        <pc:chgData name="Martyn Dowsett" userId="21a41e3d52bdabef" providerId="LiveId" clId="{2E7B5690-A69E-4292-8069-189505BEDC8B}" dt="2023-10-04T10:06:02.172" v="219"/>
        <pc:sldMkLst>
          <pc:docMk/>
          <pc:sldMk cId="2678948256" sldId="1565"/>
        </pc:sldMkLst>
      </pc:sldChg>
      <pc:sldChg chg="add">
        <pc:chgData name="Martyn Dowsett" userId="21a41e3d52bdabef" providerId="LiveId" clId="{2E7B5690-A69E-4292-8069-189505BEDC8B}" dt="2023-10-04T10:06:02.172" v="219"/>
        <pc:sldMkLst>
          <pc:docMk/>
          <pc:sldMk cId="2058967963" sldId="1568"/>
        </pc:sldMkLst>
      </pc:sldChg>
      <pc:sldChg chg="add del">
        <pc:chgData name="Martyn Dowsett" userId="21a41e3d52bdabef" providerId="LiveId" clId="{2E7B5690-A69E-4292-8069-189505BEDC8B}" dt="2023-10-04T10:08:35.241" v="240"/>
        <pc:sldMkLst>
          <pc:docMk/>
          <pc:sldMk cId="3047064787" sldId="1605"/>
        </pc:sldMkLst>
      </pc:sldChg>
      <pc:sldChg chg="modSp del mod">
        <pc:chgData name="Martyn Dowsett" userId="21a41e3d52bdabef" providerId="LiveId" clId="{2E7B5690-A69E-4292-8069-189505BEDC8B}" dt="2023-10-04T09:58:43.727" v="118" actId="47"/>
        <pc:sldMkLst>
          <pc:docMk/>
          <pc:sldMk cId="1092272157" sldId="1606"/>
        </pc:sldMkLst>
        <pc:spChg chg="mod">
          <ac:chgData name="Martyn Dowsett" userId="21a41e3d52bdabef" providerId="LiveId" clId="{2E7B5690-A69E-4292-8069-189505BEDC8B}" dt="2023-10-02T10:07:46.203" v="31" actId="6549"/>
          <ac:spMkLst>
            <pc:docMk/>
            <pc:sldMk cId="1092272157" sldId="1606"/>
            <ac:spMk id="5" creationId="{7643F66C-05C0-F754-4D34-E238222B9618}"/>
          </ac:spMkLst>
        </pc:spChg>
      </pc:sldChg>
      <pc:sldChg chg="modSp del mod">
        <pc:chgData name="Martyn Dowsett" userId="21a41e3d52bdabef" providerId="LiveId" clId="{2E7B5690-A69E-4292-8069-189505BEDC8B}" dt="2023-10-04T10:06:04.953" v="220" actId="47"/>
        <pc:sldMkLst>
          <pc:docMk/>
          <pc:sldMk cId="2858740305" sldId="1607"/>
        </pc:sldMkLst>
        <pc:spChg chg="mod">
          <ac:chgData name="Martyn Dowsett" userId="21a41e3d52bdabef" providerId="LiveId" clId="{2E7B5690-A69E-4292-8069-189505BEDC8B}" dt="2023-10-02T10:10:44.556" v="62" actId="6549"/>
          <ac:spMkLst>
            <pc:docMk/>
            <pc:sldMk cId="2858740305" sldId="1607"/>
            <ac:spMk id="5" creationId="{7643F66C-05C0-F754-4D34-E238222B9618}"/>
          </ac:spMkLst>
        </pc:spChg>
      </pc:sldChg>
      <pc:sldChg chg="del">
        <pc:chgData name="Martyn Dowsett" userId="21a41e3d52bdabef" providerId="LiveId" clId="{2E7B5690-A69E-4292-8069-189505BEDC8B}" dt="2023-10-02T10:10:47.885" v="63" actId="47"/>
        <pc:sldMkLst>
          <pc:docMk/>
          <pc:sldMk cId="1306585364" sldId="1608"/>
        </pc:sldMkLst>
      </pc:sldChg>
      <pc:sldChg chg="del">
        <pc:chgData name="Martyn Dowsett" userId="21a41e3d52bdabef" providerId="LiveId" clId="{2E7B5690-A69E-4292-8069-189505BEDC8B}" dt="2023-10-02T10:11:34.979" v="83" actId="47"/>
        <pc:sldMkLst>
          <pc:docMk/>
          <pc:sldMk cId="4253588089" sldId="1609"/>
        </pc:sldMkLst>
      </pc:sldChg>
      <pc:sldChg chg="del">
        <pc:chgData name="Martyn Dowsett" userId="21a41e3d52bdabef" providerId="LiveId" clId="{2E7B5690-A69E-4292-8069-189505BEDC8B}" dt="2023-10-02T10:11:34.979" v="83" actId="47"/>
        <pc:sldMkLst>
          <pc:docMk/>
          <pc:sldMk cId="3223768096" sldId="1610"/>
        </pc:sldMkLst>
      </pc:sldChg>
      <pc:sldChg chg="del">
        <pc:chgData name="Martyn Dowsett" userId="21a41e3d52bdabef" providerId="LiveId" clId="{2E7B5690-A69E-4292-8069-189505BEDC8B}" dt="2023-10-02T10:11:34.979" v="83" actId="47"/>
        <pc:sldMkLst>
          <pc:docMk/>
          <pc:sldMk cId="589799202" sldId="1611"/>
        </pc:sldMkLst>
      </pc:sldChg>
      <pc:sldChg chg="add">
        <pc:chgData name="Martyn Dowsett" userId="21a41e3d52bdabef" providerId="LiveId" clId="{2E7B5690-A69E-4292-8069-189505BEDC8B}" dt="2023-10-02T10:06:48.353" v="18"/>
        <pc:sldMkLst>
          <pc:docMk/>
          <pc:sldMk cId="1355502476" sldId="1612"/>
        </pc:sldMkLst>
      </pc:sldChg>
      <pc:sldChg chg="add">
        <pc:chgData name="Martyn Dowsett" userId="21a41e3d52bdabef" providerId="LiveId" clId="{2E7B5690-A69E-4292-8069-189505BEDC8B}" dt="2023-10-02T10:06:48.353" v="18"/>
        <pc:sldMkLst>
          <pc:docMk/>
          <pc:sldMk cId="3869039811" sldId="1652"/>
        </pc:sldMkLst>
      </pc:sldChg>
      <pc:sldChg chg="add">
        <pc:chgData name="Martyn Dowsett" userId="21a41e3d52bdabef" providerId="LiveId" clId="{2E7B5690-A69E-4292-8069-189505BEDC8B}" dt="2023-10-02T10:07:04.905" v="19"/>
        <pc:sldMkLst>
          <pc:docMk/>
          <pc:sldMk cId="3197780749" sldId="1653"/>
        </pc:sldMkLst>
      </pc:sldChg>
      <pc:sldChg chg="modSp add mod">
        <pc:chgData name="Martyn Dowsett" userId="21a41e3d52bdabef" providerId="LiveId" clId="{2E7B5690-A69E-4292-8069-189505BEDC8B}" dt="2023-10-04T10:07:30.703" v="221"/>
        <pc:sldMkLst>
          <pc:docMk/>
          <pc:sldMk cId="3828914888" sldId="1654"/>
        </pc:sldMkLst>
        <pc:spChg chg="mod">
          <ac:chgData name="Martyn Dowsett" userId="21a41e3d52bdabef" providerId="LiveId" clId="{2E7B5690-A69E-4292-8069-189505BEDC8B}" dt="2023-10-04T10:07:30.703" v="221"/>
          <ac:spMkLst>
            <pc:docMk/>
            <pc:sldMk cId="3828914888" sldId="1654"/>
            <ac:spMk id="2" creationId="{7FA8ACC9-62E6-BADB-5ACE-59A8AD9FF89C}"/>
          </ac:spMkLst>
        </pc:spChg>
      </pc:sldChg>
      <pc:sldChg chg="modSp add mod">
        <pc:chgData name="Martyn Dowsett" userId="21a41e3d52bdabef" providerId="LiveId" clId="{2E7B5690-A69E-4292-8069-189505BEDC8B}" dt="2023-10-04T10:07:40.310" v="223" actId="6549"/>
        <pc:sldMkLst>
          <pc:docMk/>
          <pc:sldMk cId="3685810779" sldId="1655"/>
        </pc:sldMkLst>
        <pc:spChg chg="mod">
          <ac:chgData name="Martyn Dowsett" userId="21a41e3d52bdabef" providerId="LiveId" clId="{2E7B5690-A69E-4292-8069-189505BEDC8B}" dt="2023-10-04T10:07:40.310" v="223" actId="6549"/>
          <ac:spMkLst>
            <pc:docMk/>
            <pc:sldMk cId="3685810779" sldId="1655"/>
            <ac:spMk id="2" creationId="{8EF1B178-E370-AAFB-B5B8-5CF51DDFF691}"/>
          </ac:spMkLst>
        </pc:spChg>
      </pc:sldChg>
      <pc:sldChg chg="modSp add mod">
        <pc:chgData name="Martyn Dowsett" userId="21a41e3d52bdabef" providerId="LiveId" clId="{2E7B5690-A69E-4292-8069-189505BEDC8B}" dt="2023-10-04T10:07:56.416" v="239" actId="20577"/>
        <pc:sldMkLst>
          <pc:docMk/>
          <pc:sldMk cId="716455397" sldId="1656"/>
        </pc:sldMkLst>
        <pc:spChg chg="mod">
          <ac:chgData name="Martyn Dowsett" userId="21a41e3d52bdabef" providerId="LiveId" clId="{2E7B5690-A69E-4292-8069-189505BEDC8B}" dt="2023-10-04T10:07:56.416" v="239" actId="20577"/>
          <ac:spMkLst>
            <pc:docMk/>
            <pc:sldMk cId="716455397" sldId="1656"/>
            <ac:spMk id="2" creationId="{B3E3037A-FBCB-4754-6B5F-F4B2B7309356}"/>
          </ac:spMkLst>
        </pc:spChg>
      </pc:sldChg>
      <pc:sldChg chg="add">
        <pc:chgData name="Martyn Dowsett" userId="21a41e3d52bdabef" providerId="LiveId" clId="{2E7B5690-A69E-4292-8069-189505BEDC8B}" dt="2023-10-04T10:00:43.949" v="217"/>
        <pc:sldMkLst>
          <pc:docMk/>
          <pc:sldMk cId="3995599428" sldId="1657"/>
        </pc:sldMkLst>
      </pc:sldChg>
      <pc:sldChg chg="add">
        <pc:chgData name="Martyn Dowsett" userId="21a41e3d52bdabef" providerId="LiveId" clId="{2E7B5690-A69E-4292-8069-189505BEDC8B}" dt="2023-10-04T10:06:02.172" v="219"/>
        <pc:sldMkLst>
          <pc:docMk/>
          <pc:sldMk cId="187775580" sldId="1658"/>
        </pc:sldMkLst>
      </pc:sldChg>
      <pc:sldChg chg="add">
        <pc:chgData name="Martyn Dowsett" userId="21a41e3d52bdabef" providerId="LiveId" clId="{2E7B5690-A69E-4292-8069-189505BEDC8B}" dt="2023-10-04T10:06:02.172" v="219"/>
        <pc:sldMkLst>
          <pc:docMk/>
          <pc:sldMk cId="2119001184" sldId="1659"/>
        </pc:sldMkLst>
      </pc:sldChg>
    </pc:docChg>
  </pc:docChgLst>
  <pc:docChgLst>
    <pc:chgData name="Trevor Peartree" userId="feb4ce51217ce7ea" providerId="LiveId" clId="{1D4F089F-1979-4385-9867-2616314C7858}"/>
    <pc:docChg chg="undo custSel addSld delSld modSld sldOrd">
      <pc:chgData name="Trevor Peartree" userId="feb4ce51217ce7ea" providerId="LiveId" clId="{1D4F089F-1979-4385-9867-2616314C7858}" dt="2023-02-04T17:16:12.133" v="1697" actId="20577"/>
      <pc:docMkLst>
        <pc:docMk/>
      </pc:docMkLst>
      <pc:sldChg chg="modSp mod">
        <pc:chgData name="Trevor Peartree" userId="feb4ce51217ce7ea" providerId="LiveId" clId="{1D4F089F-1979-4385-9867-2616314C7858}" dt="2023-01-31T11:12:36.020" v="47" actId="20577"/>
        <pc:sldMkLst>
          <pc:docMk/>
          <pc:sldMk cId="3167172060" sldId="258"/>
        </pc:sldMkLst>
        <pc:spChg chg="mod">
          <ac:chgData name="Trevor Peartree" userId="feb4ce51217ce7ea" providerId="LiveId" clId="{1D4F089F-1979-4385-9867-2616314C7858}" dt="2023-01-31T11:12:36.020" v="47" actId="20577"/>
          <ac:spMkLst>
            <pc:docMk/>
            <pc:sldMk cId="3167172060" sldId="258"/>
            <ac:spMk id="3" creationId="{2198AA37-E298-4CD8-9F0F-2123ACFD9653}"/>
          </ac:spMkLst>
        </pc:spChg>
        <pc:spChg chg="mod">
          <ac:chgData name="Trevor Peartree" userId="feb4ce51217ce7ea" providerId="LiveId" clId="{1D4F089F-1979-4385-9867-2616314C7858}" dt="2023-01-31T11:12:11.104" v="27" actId="20577"/>
          <ac:spMkLst>
            <pc:docMk/>
            <pc:sldMk cId="3167172060" sldId="258"/>
            <ac:spMk id="5" creationId="{C1FDEC25-F33F-4868-1A22-A6815336C71E}"/>
          </ac:spMkLst>
        </pc:spChg>
      </pc:sldChg>
      <pc:sldChg chg="modSp add mod">
        <pc:chgData name="Trevor Peartree" userId="feb4ce51217ce7ea" providerId="LiveId" clId="{1D4F089F-1979-4385-9867-2616314C7858}" dt="2023-02-01T16:32:33.945" v="1283" actId="14100"/>
        <pc:sldMkLst>
          <pc:docMk/>
          <pc:sldMk cId="534869998" sldId="280"/>
        </pc:sldMkLst>
        <pc:spChg chg="mod">
          <ac:chgData name="Trevor Peartree" userId="feb4ce51217ce7ea" providerId="LiveId" clId="{1D4F089F-1979-4385-9867-2616314C7858}" dt="2023-02-01T16:32:33.945" v="1283" actId="14100"/>
          <ac:spMkLst>
            <pc:docMk/>
            <pc:sldMk cId="534869998" sldId="280"/>
            <ac:spMk id="2" creationId="{00000000-0000-0000-0000-000000000000}"/>
          </ac:spMkLst>
        </pc:spChg>
      </pc:sldChg>
      <pc:sldChg chg="modSp add mod">
        <pc:chgData name="Trevor Peartree" userId="feb4ce51217ce7ea" providerId="LiveId" clId="{1D4F089F-1979-4385-9867-2616314C7858}" dt="2023-02-01T16:36:47.442" v="1303" actId="1076"/>
        <pc:sldMkLst>
          <pc:docMk/>
          <pc:sldMk cId="1692236155" sldId="281"/>
        </pc:sldMkLst>
        <pc:spChg chg="mod">
          <ac:chgData name="Trevor Peartree" userId="feb4ce51217ce7ea" providerId="LiveId" clId="{1D4F089F-1979-4385-9867-2616314C7858}" dt="2023-02-01T16:36:47.442" v="1303" actId="1076"/>
          <ac:spMkLst>
            <pc:docMk/>
            <pc:sldMk cId="1692236155" sldId="281"/>
            <ac:spMk id="2" creationId="{00000000-0000-0000-0000-000000000000}"/>
          </ac:spMkLst>
        </pc:spChg>
      </pc:sldChg>
      <pc:sldChg chg="modSp add mod">
        <pc:chgData name="Trevor Peartree" userId="feb4ce51217ce7ea" providerId="LiveId" clId="{1D4F089F-1979-4385-9867-2616314C7858}" dt="2023-02-01T16:38:20.099" v="1319" actId="1076"/>
        <pc:sldMkLst>
          <pc:docMk/>
          <pc:sldMk cId="3519310923" sldId="282"/>
        </pc:sldMkLst>
        <pc:spChg chg="mod">
          <ac:chgData name="Trevor Peartree" userId="feb4ce51217ce7ea" providerId="LiveId" clId="{1D4F089F-1979-4385-9867-2616314C7858}" dt="2023-02-01T16:38:20.099" v="1319" actId="1076"/>
          <ac:spMkLst>
            <pc:docMk/>
            <pc:sldMk cId="3519310923" sldId="282"/>
            <ac:spMk id="2" creationId="{00000000-0000-0000-0000-000000000000}"/>
          </ac:spMkLst>
        </pc:spChg>
      </pc:sldChg>
      <pc:sldChg chg="del">
        <pc:chgData name="Trevor Peartree" userId="feb4ce51217ce7ea" providerId="LiveId" clId="{1D4F089F-1979-4385-9867-2616314C7858}" dt="2023-02-01T16:09:38.638" v="1274" actId="2696"/>
        <pc:sldMkLst>
          <pc:docMk/>
          <pc:sldMk cId="0" sldId="403"/>
        </pc:sldMkLst>
      </pc:sldChg>
      <pc:sldChg chg="del">
        <pc:chgData name="Trevor Peartree" userId="feb4ce51217ce7ea" providerId="LiveId" clId="{1D4F089F-1979-4385-9867-2616314C7858}" dt="2023-02-01T16:09:38.638" v="1274" actId="2696"/>
        <pc:sldMkLst>
          <pc:docMk/>
          <pc:sldMk cId="0" sldId="416"/>
        </pc:sldMkLst>
      </pc:sldChg>
      <pc:sldChg chg="del">
        <pc:chgData name="Trevor Peartree" userId="feb4ce51217ce7ea" providerId="LiveId" clId="{1D4F089F-1979-4385-9867-2616314C7858}" dt="2023-02-01T16:09:38.638" v="1274" actId="2696"/>
        <pc:sldMkLst>
          <pc:docMk/>
          <pc:sldMk cId="0" sldId="417"/>
        </pc:sldMkLst>
      </pc:sldChg>
      <pc:sldChg chg="add del">
        <pc:chgData name="Trevor Peartree" userId="feb4ce51217ce7ea" providerId="LiveId" clId="{1D4F089F-1979-4385-9867-2616314C7858}" dt="2023-02-01T14:24:07.742" v="688"/>
        <pc:sldMkLst>
          <pc:docMk/>
          <pc:sldMk cId="2276484161" sldId="423"/>
        </pc:sldMkLst>
      </pc:sldChg>
      <pc:sldChg chg="del">
        <pc:chgData name="Trevor Peartree" userId="feb4ce51217ce7ea" providerId="LiveId" clId="{1D4F089F-1979-4385-9867-2616314C7858}" dt="2023-02-01T16:27:23.534" v="1278" actId="2696"/>
        <pc:sldMkLst>
          <pc:docMk/>
          <pc:sldMk cId="0" sldId="586"/>
        </pc:sldMkLst>
      </pc:sldChg>
      <pc:sldChg chg="del">
        <pc:chgData name="Trevor Peartree" userId="feb4ce51217ce7ea" providerId="LiveId" clId="{1D4F089F-1979-4385-9867-2616314C7858}" dt="2023-02-01T16:27:23.534" v="1278" actId="2696"/>
        <pc:sldMkLst>
          <pc:docMk/>
          <pc:sldMk cId="0" sldId="587"/>
        </pc:sldMkLst>
      </pc:sldChg>
      <pc:sldChg chg="del">
        <pc:chgData name="Trevor Peartree" userId="feb4ce51217ce7ea" providerId="LiveId" clId="{1D4F089F-1979-4385-9867-2616314C7858}" dt="2023-02-01T16:27:23.534" v="1278" actId="2696"/>
        <pc:sldMkLst>
          <pc:docMk/>
          <pc:sldMk cId="0" sldId="588"/>
        </pc:sldMkLst>
      </pc:sldChg>
      <pc:sldChg chg="del">
        <pc:chgData name="Trevor Peartree" userId="feb4ce51217ce7ea" providerId="LiveId" clId="{1D4F089F-1979-4385-9867-2616314C7858}" dt="2023-02-01T16:27:23.534" v="1278" actId="2696"/>
        <pc:sldMkLst>
          <pc:docMk/>
          <pc:sldMk cId="0" sldId="589"/>
        </pc:sldMkLst>
      </pc:sldChg>
      <pc:sldChg chg="del">
        <pc:chgData name="Trevor Peartree" userId="feb4ce51217ce7ea" providerId="LiveId" clId="{1D4F089F-1979-4385-9867-2616314C7858}" dt="2023-02-01T16:27:23.534" v="1278" actId="2696"/>
        <pc:sldMkLst>
          <pc:docMk/>
          <pc:sldMk cId="0" sldId="590"/>
        </pc:sldMkLst>
      </pc:sldChg>
      <pc:sldChg chg="add del">
        <pc:chgData name="Trevor Peartree" userId="feb4ce51217ce7ea" providerId="LiveId" clId="{1D4F089F-1979-4385-9867-2616314C7858}" dt="2023-02-01T14:24:07.742" v="688"/>
        <pc:sldMkLst>
          <pc:docMk/>
          <pc:sldMk cId="145109036" sldId="597"/>
        </pc:sldMkLst>
      </pc:sldChg>
      <pc:sldChg chg="delSp modSp add mod">
        <pc:chgData name="Trevor Peartree" userId="feb4ce51217ce7ea" providerId="LiveId" clId="{1D4F089F-1979-4385-9867-2616314C7858}" dt="2023-02-01T16:41:45.186" v="1359" actId="1076"/>
        <pc:sldMkLst>
          <pc:docMk/>
          <pc:sldMk cId="577571620" sldId="609"/>
        </pc:sldMkLst>
        <pc:spChg chg="mod">
          <ac:chgData name="Trevor Peartree" userId="feb4ce51217ce7ea" providerId="LiveId" clId="{1D4F089F-1979-4385-9867-2616314C7858}" dt="2023-02-01T16:41:45.186" v="1359" actId="1076"/>
          <ac:spMkLst>
            <pc:docMk/>
            <pc:sldMk cId="577571620" sldId="609"/>
            <ac:spMk id="2" creationId="{00000000-0000-0000-0000-000000000000}"/>
          </ac:spMkLst>
        </pc:spChg>
        <pc:spChg chg="del mod">
          <ac:chgData name="Trevor Peartree" userId="feb4ce51217ce7ea" providerId="LiveId" clId="{1D4F089F-1979-4385-9867-2616314C7858}" dt="2023-02-01T16:40:53.779" v="1349" actId="478"/>
          <ac:spMkLst>
            <pc:docMk/>
            <pc:sldMk cId="577571620" sldId="609"/>
            <ac:spMk id="3" creationId="{00000000-0000-0000-0000-000000000000}"/>
          </ac:spMkLst>
        </pc:spChg>
        <pc:spChg chg="mod">
          <ac:chgData name="Trevor Peartree" userId="feb4ce51217ce7ea" providerId="LiveId" clId="{1D4F089F-1979-4385-9867-2616314C7858}" dt="2023-02-01T16:41:39.924" v="1358" actId="1076"/>
          <ac:spMkLst>
            <pc:docMk/>
            <pc:sldMk cId="577571620" sldId="609"/>
            <ac:spMk id="4" creationId="{00000000-0000-0000-0000-000000000000}"/>
          </ac:spMkLst>
        </pc:spChg>
      </pc:sldChg>
      <pc:sldChg chg="modSp add mod">
        <pc:chgData name="Trevor Peartree" userId="feb4ce51217ce7ea" providerId="LiveId" clId="{1D4F089F-1979-4385-9867-2616314C7858}" dt="2023-02-01T16:42:44.497" v="1369" actId="1076"/>
        <pc:sldMkLst>
          <pc:docMk/>
          <pc:sldMk cId="2143862035" sldId="610"/>
        </pc:sldMkLst>
        <pc:spChg chg="mod">
          <ac:chgData name="Trevor Peartree" userId="feb4ce51217ce7ea" providerId="LiveId" clId="{1D4F089F-1979-4385-9867-2616314C7858}" dt="2023-02-01T16:42:44.497" v="1369" actId="1076"/>
          <ac:spMkLst>
            <pc:docMk/>
            <pc:sldMk cId="2143862035" sldId="610"/>
            <ac:spMk id="2" creationId="{00000000-0000-0000-0000-000000000000}"/>
          </ac:spMkLst>
        </pc:spChg>
        <pc:spChg chg="mod">
          <ac:chgData name="Trevor Peartree" userId="feb4ce51217ce7ea" providerId="LiveId" clId="{1D4F089F-1979-4385-9867-2616314C7858}" dt="2023-02-01T16:42:23.022" v="1365" actId="14100"/>
          <ac:spMkLst>
            <pc:docMk/>
            <pc:sldMk cId="2143862035" sldId="610"/>
            <ac:spMk id="3" creationId="{00000000-0000-0000-0000-000000000000}"/>
          </ac:spMkLst>
        </pc:spChg>
      </pc:sldChg>
      <pc:sldChg chg="modSp add mod">
        <pc:chgData name="Trevor Peartree" userId="feb4ce51217ce7ea" providerId="LiveId" clId="{1D4F089F-1979-4385-9867-2616314C7858}" dt="2023-02-01T16:44:06.297" v="1381" actId="14100"/>
        <pc:sldMkLst>
          <pc:docMk/>
          <pc:sldMk cId="2068203104" sldId="611"/>
        </pc:sldMkLst>
        <pc:spChg chg="mod">
          <ac:chgData name="Trevor Peartree" userId="feb4ce51217ce7ea" providerId="LiveId" clId="{1D4F089F-1979-4385-9867-2616314C7858}" dt="2023-02-01T16:44:00.585" v="1380" actId="1076"/>
          <ac:spMkLst>
            <pc:docMk/>
            <pc:sldMk cId="2068203104" sldId="611"/>
            <ac:spMk id="2" creationId="{00000000-0000-0000-0000-000000000000}"/>
          </ac:spMkLst>
        </pc:spChg>
        <pc:spChg chg="mod">
          <ac:chgData name="Trevor Peartree" userId="feb4ce51217ce7ea" providerId="LiveId" clId="{1D4F089F-1979-4385-9867-2616314C7858}" dt="2023-02-01T16:44:06.297" v="1381" actId="14100"/>
          <ac:spMkLst>
            <pc:docMk/>
            <pc:sldMk cId="2068203104" sldId="611"/>
            <ac:spMk id="3" creationId="{00000000-0000-0000-0000-000000000000}"/>
          </ac:spMkLst>
        </pc:spChg>
      </pc:sldChg>
      <pc:sldChg chg="addSp delSp modSp add mod">
        <pc:chgData name="Trevor Peartree" userId="feb4ce51217ce7ea" providerId="LiveId" clId="{1D4F089F-1979-4385-9867-2616314C7858}" dt="2023-02-01T14:07:55.252" v="684" actId="1076"/>
        <pc:sldMkLst>
          <pc:docMk/>
          <pc:sldMk cId="0" sldId="868"/>
        </pc:sldMkLst>
        <pc:spChg chg="mod">
          <ac:chgData name="Trevor Peartree" userId="feb4ce51217ce7ea" providerId="LiveId" clId="{1D4F089F-1979-4385-9867-2616314C7858}" dt="2023-02-01T14:07:55.252" v="684" actId="1076"/>
          <ac:spMkLst>
            <pc:docMk/>
            <pc:sldMk cId="0" sldId="868"/>
            <ac:spMk id="2" creationId="{860DB30C-E01E-46E2-8228-FFF8D356B675}"/>
          </ac:spMkLst>
        </pc:spChg>
        <pc:spChg chg="add del mod">
          <ac:chgData name="Trevor Peartree" userId="feb4ce51217ce7ea" providerId="LiveId" clId="{1D4F089F-1979-4385-9867-2616314C7858}" dt="2023-02-01T13:56:49.647" v="588"/>
          <ac:spMkLst>
            <pc:docMk/>
            <pc:sldMk cId="0" sldId="868"/>
            <ac:spMk id="4" creationId="{DF5CF904-A858-39EB-DB2E-5E2012F65AE9}"/>
          </ac:spMkLst>
        </pc:spChg>
      </pc:sldChg>
      <pc:sldChg chg="modSp add mod">
        <pc:chgData name="Trevor Peartree" userId="feb4ce51217ce7ea" providerId="LiveId" clId="{1D4F089F-1979-4385-9867-2616314C7858}" dt="2023-02-01T14:07:27.388" v="682" actId="207"/>
        <pc:sldMkLst>
          <pc:docMk/>
          <pc:sldMk cId="0" sldId="870"/>
        </pc:sldMkLst>
        <pc:spChg chg="mod">
          <ac:chgData name="Trevor Peartree" userId="feb4ce51217ce7ea" providerId="LiveId" clId="{1D4F089F-1979-4385-9867-2616314C7858}" dt="2023-02-01T14:07:16.719" v="680" actId="1076"/>
          <ac:spMkLst>
            <pc:docMk/>
            <pc:sldMk cId="0" sldId="870"/>
            <ac:spMk id="2" creationId="{6079BB8B-BE14-4DB4-BC23-62840087C708}"/>
          </ac:spMkLst>
        </pc:spChg>
        <pc:spChg chg="mod">
          <ac:chgData name="Trevor Peartree" userId="feb4ce51217ce7ea" providerId="LiveId" clId="{1D4F089F-1979-4385-9867-2616314C7858}" dt="2023-02-01T14:07:27.388" v="682" actId="207"/>
          <ac:spMkLst>
            <pc:docMk/>
            <pc:sldMk cId="0" sldId="870"/>
            <ac:spMk id="3" creationId="{DEA571CD-C86E-46D9-AC89-9B42EC53D04B}"/>
          </ac:spMkLst>
        </pc:spChg>
        <pc:spChg chg="mod">
          <ac:chgData name="Trevor Peartree" userId="feb4ce51217ce7ea" providerId="LiveId" clId="{1D4F089F-1979-4385-9867-2616314C7858}" dt="2023-02-01T14:07:08.284" v="679" actId="1076"/>
          <ac:spMkLst>
            <pc:docMk/>
            <pc:sldMk cId="0" sldId="870"/>
            <ac:spMk id="4" creationId="{675F1AE1-5D6D-4B93-8E2D-F265B8260A43}"/>
          </ac:spMkLst>
        </pc:spChg>
      </pc:sldChg>
      <pc:sldChg chg="modSp add mod">
        <pc:chgData name="Trevor Peartree" userId="feb4ce51217ce7ea" providerId="LiveId" clId="{1D4F089F-1979-4385-9867-2616314C7858}" dt="2023-02-01T14:01:26.844" v="642" actId="14100"/>
        <pc:sldMkLst>
          <pc:docMk/>
          <pc:sldMk cId="0" sldId="871"/>
        </pc:sldMkLst>
        <pc:spChg chg="mod">
          <ac:chgData name="Trevor Peartree" userId="feb4ce51217ce7ea" providerId="LiveId" clId="{1D4F089F-1979-4385-9867-2616314C7858}" dt="2023-02-01T14:01:26.844" v="642" actId="14100"/>
          <ac:spMkLst>
            <pc:docMk/>
            <pc:sldMk cId="0" sldId="871"/>
            <ac:spMk id="2" creationId="{B79DB164-1DCF-427F-BCA7-6383C75EBD10}"/>
          </ac:spMkLst>
        </pc:spChg>
      </pc:sldChg>
      <pc:sldChg chg="add del">
        <pc:chgData name="Trevor Peartree" userId="feb4ce51217ce7ea" providerId="LiveId" clId="{1D4F089F-1979-4385-9867-2616314C7858}" dt="2023-02-01T14:24:07.742" v="688"/>
        <pc:sldMkLst>
          <pc:docMk/>
          <pc:sldMk cId="0" sldId="882"/>
        </pc:sldMkLst>
      </pc:sldChg>
      <pc:sldChg chg="add del">
        <pc:chgData name="Trevor Peartree" userId="feb4ce51217ce7ea" providerId="LiveId" clId="{1D4F089F-1979-4385-9867-2616314C7858}" dt="2023-02-01T14:24:07.742" v="688"/>
        <pc:sldMkLst>
          <pc:docMk/>
          <pc:sldMk cId="0" sldId="883"/>
        </pc:sldMkLst>
      </pc:sldChg>
      <pc:sldChg chg="add del">
        <pc:chgData name="Trevor Peartree" userId="feb4ce51217ce7ea" providerId="LiveId" clId="{1D4F089F-1979-4385-9867-2616314C7858}" dt="2023-02-01T14:25:20.959" v="689"/>
        <pc:sldMkLst>
          <pc:docMk/>
          <pc:sldMk cId="0" sldId="895"/>
        </pc:sldMkLst>
      </pc:sldChg>
      <pc:sldChg chg="add del">
        <pc:chgData name="Trevor Peartree" userId="feb4ce51217ce7ea" providerId="LiveId" clId="{1D4F089F-1979-4385-9867-2616314C7858}" dt="2023-02-01T14:25:20.959" v="689"/>
        <pc:sldMkLst>
          <pc:docMk/>
          <pc:sldMk cId="0" sldId="897"/>
        </pc:sldMkLst>
      </pc:sldChg>
      <pc:sldChg chg="modSp add del mod">
        <pc:chgData name="Trevor Peartree" userId="feb4ce51217ce7ea" providerId="LiveId" clId="{1D4F089F-1979-4385-9867-2616314C7858}" dt="2023-02-01T14:42:57.893" v="707" actId="21"/>
        <pc:sldMkLst>
          <pc:docMk/>
          <pc:sldMk cId="0" sldId="898"/>
        </pc:sldMkLst>
        <pc:spChg chg="mod">
          <ac:chgData name="Trevor Peartree" userId="feb4ce51217ce7ea" providerId="LiveId" clId="{1D4F089F-1979-4385-9867-2616314C7858}" dt="2023-02-01T14:42:57.893" v="707" actId="21"/>
          <ac:spMkLst>
            <pc:docMk/>
            <pc:sldMk cId="0" sldId="898"/>
            <ac:spMk id="2" creationId="{9F8C658D-67C6-402E-A5EE-0AE6CB976A48}"/>
          </ac:spMkLst>
        </pc:spChg>
      </pc:sldChg>
      <pc:sldChg chg="modSp add del mod">
        <pc:chgData name="Trevor Peartree" userId="feb4ce51217ce7ea" providerId="LiveId" clId="{1D4F089F-1979-4385-9867-2616314C7858}" dt="2023-02-01T14:43:26.771" v="713" actId="20577"/>
        <pc:sldMkLst>
          <pc:docMk/>
          <pc:sldMk cId="0" sldId="899"/>
        </pc:sldMkLst>
        <pc:spChg chg="mod">
          <ac:chgData name="Trevor Peartree" userId="feb4ce51217ce7ea" providerId="LiveId" clId="{1D4F089F-1979-4385-9867-2616314C7858}" dt="2023-02-01T14:43:26.771" v="713" actId="20577"/>
          <ac:spMkLst>
            <pc:docMk/>
            <pc:sldMk cId="0" sldId="899"/>
            <ac:spMk id="2" creationId="{D4698F68-024B-4D84-B34F-FA66F2C43972}"/>
          </ac:spMkLst>
        </pc:spChg>
      </pc:sldChg>
      <pc:sldChg chg="add del">
        <pc:chgData name="Trevor Peartree" userId="feb4ce51217ce7ea" providerId="LiveId" clId="{1D4F089F-1979-4385-9867-2616314C7858}" dt="2023-02-01T14:24:07.742" v="688"/>
        <pc:sldMkLst>
          <pc:docMk/>
          <pc:sldMk cId="0" sldId="904"/>
        </pc:sldMkLst>
      </pc:sldChg>
      <pc:sldChg chg="add del">
        <pc:chgData name="Trevor Peartree" userId="feb4ce51217ce7ea" providerId="LiveId" clId="{1D4F089F-1979-4385-9867-2616314C7858}" dt="2023-02-01T14:24:07.742" v="688"/>
        <pc:sldMkLst>
          <pc:docMk/>
          <pc:sldMk cId="0" sldId="905"/>
        </pc:sldMkLst>
      </pc:sldChg>
      <pc:sldChg chg="add del">
        <pc:chgData name="Trevor Peartree" userId="feb4ce51217ce7ea" providerId="LiveId" clId="{1D4F089F-1979-4385-9867-2616314C7858}" dt="2023-02-01T14:24:07.742" v="688"/>
        <pc:sldMkLst>
          <pc:docMk/>
          <pc:sldMk cId="1277056549" sldId="970"/>
        </pc:sldMkLst>
      </pc:sldChg>
      <pc:sldChg chg="add del">
        <pc:chgData name="Trevor Peartree" userId="feb4ce51217ce7ea" providerId="LiveId" clId="{1D4F089F-1979-4385-9867-2616314C7858}" dt="2023-02-01T14:24:07.742" v="688"/>
        <pc:sldMkLst>
          <pc:docMk/>
          <pc:sldMk cId="1656593905" sldId="971"/>
        </pc:sldMkLst>
      </pc:sldChg>
      <pc:sldChg chg="addSp delSp add del setBg delDesignElem">
        <pc:chgData name="Trevor Peartree" userId="feb4ce51217ce7ea" providerId="LiveId" clId="{1D4F089F-1979-4385-9867-2616314C7858}" dt="2023-02-01T14:24:07.742" v="688"/>
        <pc:sldMkLst>
          <pc:docMk/>
          <pc:sldMk cId="2035826025" sldId="976"/>
        </pc:sldMkLst>
        <pc:spChg chg="add del">
          <ac:chgData name="Trevor Peartree" userId="feb4ce51217ce7ea" providerId="LiveId" clId="{1D4F089F-1979-4385-9867-2616314C7858}" dt="2023-02-01T14:24:07.742" v="688"/>
          <ac:spMkLst>
            <pc:docMk/>
            <pc:sldMk cId="2035826025" sldId="976"/>
            <ac:spMk id="31" creationId="{D4771268-CB57-404A-9271-370EB28F6090}"/>
          </ac:spMkLst>
        </pc:spChg>
      </pc:sldChg>
      <pc:sldChg chg="modSp add mod">
        <pc:chgData name="Trevor Peartree" userId="feb4ce51217ce7ea" providerId="LiveId" clId="{1D4F089F-1979-4385-9867-2616314C7858}" dt="2023-02-01T16:46:37.763" v="1421" actId="1076"/>
        <pc:sldMkLst>
          <pc:docMk/>
          <pc:sldMk cId="1992510618" sldId="981"/>
        </pc:sldMkLst>
        <pc:spChg chg="mod">
          <ac:chgData name="Trevor Peartree" userId="feb4ce51217ce7ea" providerId="LiveId" clId="{1D4F089F-1979-4385-9867-2616314C7858}" dt="2023-02-01T16:46:37.763" v="1421" actId="1076"/>
          <ac:spMkLst>
            <pc:docMk/>
            <pc:sldMk cId="1992510618" sldId="981"/>
            <ac:spMk id="4" creationId="{AAA4C84E-07B3-4A69-9EF1-72C367F6B5ED}"/>
          </ac:spMkLst>
        </pc:spChg>
      </pc:sldChg>
      <pc:sldChg chg="delSp modSp add mod">
        <pc:chgData name="Trevor Peartree" userId="feb4ce51217ce7ea" providerId="LiveId" clId="{1D4F089F-1979-4385-9867-2616314C7858}" dt="2023-02-01T16:46:21.282" v="1418" actId="1076"/>
        <pc:sldMkLst>
          <pc:docMk/>
          <pc:sldMk cId="3632205795" sldId="982"/>
        </pc:sldMkLst>
        <pc:spChg chg="del mod">
          <ac:chgData name="Trevor Peartree" userId="feb4ce51217ce7ea" providerId="LiveId" clId="{1D4F089F-1979-4385-9867-2616314C7858}" dt="2023-02-01T16:45:58.509" v="1415" actId="478"/>
          <ac:spMkLst>
            <pc:docMk/>
            <pc:sldMk cId="3632205795" sldId="982"/>
            <ac:spMk id="2" creationId="{B67EBCCD-1F40-4748-927D-B5DF93A6C52B}"/>
          </ac:spMkLst>
        </pc:spChg>
        <pc:spChg chg="mod">
          <ac:chgData name="Trevor Peartree" userId="feb4ce51217ce7ea" providerId="LiveId" clId="{1D4F089F-1979-4385-9867-2616314C7858}" dt="2023-02-01T16:46:21.282" v="1418" actId="1076"/>
          <ac:spMkLst>
            <pc:docMk/>
            <pc:sldMk cId="3632205795" sldId="982"/>
            <ac:spMk id="7" creationId="{77190814-29F3-4C2D-9869-301E3B25B8C8}"/>
          </ac:spMkLst>
        </pc:spChg>
      </pc:sldChg>
      <pc:sldChg chg="add del">
        <pc:chgData name="Trevor Peartree" userId="feb4ce51217ce7ea" providerId="LiveId" clId="{1D4F089F-1979-4385-9867-2616314C7858}" dt="2023-02-01T14:24:07.742" v="688"/>
        <pc:sldMkLst>
          <pc:docMk/>
          <pc:sldMk cId="1459860280" sldId="983"/>
        </pc:sldMkLst>
      </pc:sldChg>
      <pc:sldChg chg="modSp add mod">
        <pc:chgData name="Trevor Peartree" userId="feb4ce51217ce7ea" providerId="LiveId" clId="{1D4F089F-1979-4385-9867-2616314C7858}" dt="2023-02-01T16:47:02.537" v="1426" actId="1076"/>
        <pc:sldMkLst>
          <pc:docMk/>
          <pc:sldMk cId="3542829069" sldId="983"/>
        </pc:sldMkLst>
        <pc:spChg chg="mod">
          <ac:chgData name="Trevor Peartree" userId="feb4ce51217ce7ea" providerId="LiveId" clId="{1D4F089F-1979-4385-9867-2616314C7858}" dt="2023-02-01T16:47:02.537" v="1426" actId="1076"/>
          <ac:spMkLst>
            <pc:docMk/>
            <pc:sldMk cId="3542829069" sldId="983"/>
            <ac:spMk id="3" creationId="{A1C255FB-5CB7-4960-B683-91C29FC0DCFD}"/>
          </ac:spMkLst>
        </pc:spChg>
      </pc:sldChg>
      <pc:sldChg chg="add del">
        <pc:chgData name="Trevor Peartree" userId="feb4ce51217ce7ea" providerId="LiveId" clId="{1D4F089F-1979-4385-9867-2616314C7858}" dt="2023-02-01T14:24:07.742" v="688"/>
        <pc:sldMkLst>
          <pc:docMk/>
          <pc:sldMk cId="2864043106" sldId="1002"/>
        </pc:sldMkLst>
      </pc:sldChg>
      <pc:sldChg chg="add del">
        <pc:chgData name="Trevor Peartree" userId="feb4ce51217ce7ea" providerId="LiveId" clId="{1D4F089F-1979-4385-9867-2616314C7858}" dt="2023-02-01T14:24:07.742" v="688"/>
        <pc:sldMkLst>
          <pc:docMk/>
          <pc:sldMk cId="103637990" sldId="1003"/>
        </pc:sldMkLst>
      </pc:sldChg>
      <pc:sldChg chg="add del">
        <pc:chgData name="Trevor Peartree" userId="feb4ce51217ce7ea" providerId="LiveId" clId="{1D4F089F-1979-4385-9867-2616314C7858}" dt="2023-02-01T14:24:07.742" v="688"/>
        <pc:sldMkLst>
          <pc:docMk/>
          <pc:sldMk cId="2744870824" sldId="1008"/>
        </pc:sldMkLst>
      </pc:sldChg>
      <pc:sldChg chg="addSp delSp add del setBg delDesignElem">
        <pc:chgData name="Trevor Peartree" userId="feb4ce51217ce7ea" providerId="LiveId" clId="{1D4F089F-1979-4385-9867-2616314C7858}" dt="2023-02-01T14:24:07.742" v="688"/>
        <pc:sldMkLst>
          <pc:docMk/>
          <pc:sldMk cId="2026404946" sldId="1010"/>
        </pc:sldMkLst>
        <pc:spChg chg="add del">
          <ac:chgData name="Trevor Peartree" userId="feb4ce51217ce7ea" providerId="LiveId" clId="{1D4F089F-1979-4385-9867-2616314C7858}" dt="2023-02-01T14:24:07.742" v="688"/>
          <ac:spMkLst>
            <pc:docMk/>
            <pc:sldMk cId="2026404946" sldId="1010"/>
            <ac:spMk id="10" creationId="{71B2258F-86CA-4D4D-8270-BC05FCDEBFB3}"/>
          </ac:spMkLst>
        </pc:spChg>
      </pc:sldChg>
      <pc:sldChg chg="add del">
        <pc:chgData name="Trevor Peartree" userId="feb4ce51217ce7ea" providerId="LiveId" clId="{1D4F089F-1979-4385-9867-2616314C7858}" dt="2023-02-01T14:24:07.742" v="688"/>
        <pc:sldMkLst>
          <pc:docMk/>
          <pc:sldMk cId="3048111913" sldId="1013"/>
        </pc:sldMkLst>
      </pc:sldChg>
      <pc:sldChg chg="add del">
        <pc:chgData name="Trevor Peartree" userId="feb4ce51217ce7ea" providerId="LiveId" clId="{1D4F089F-1979-4385-9867-2616314C7858}" dt="2023-02-01T14:24:07.742" v="688"/>
        <pc:sldMkLst>
          <pc:docMk/>
          <pc:sldMk cId="1462221775" sldId="1014"/>
        </pc:sldMkLst>
      </pc:sldChg>
      <pc:sldChg chg="add del">
        <pc:chgData name="Trevor Peartree" userId="feb4ce51217ce7ea" providerId="LiveId" clId="{1D4F089F-1979-4385-9867-2616314C7858}" dt="2023-02-01T14:24:07.742" v="688"/>
        <pc:sldMkLst>
          <pc:docMk/>
          <pc:sldMk cId="0" sldId="1015"/>
        </pc:sldMkLst>
      </pc:sldChg>
      <pc:sldChg chg="add">
        <pc:chgData name="Trevor Peartree" userId="feb4ce51217ce7ea" providerId="LiveId" clId="{1D4F089F-1979-4385-9867-2616314C7858}" dt="2023-02-01T16:55:06.736" v="1470"/>
        <pc:sldMkLst>
          <pc:docMk/>
          <pc:sldMk cId="2037675265" sldId="1016"/>
        </pc:sldMkLst>
      </pc:sldChg>
      <pc:sldChg chg="add">
        <pc:chgData name="Trevor Peartree" userId="feb4ce51217ce7ea" providerId="LiveId" clId="{1D4F089F-1979-4385-9867-2616314C7858}" dt="2023-02-01T16:55:06.736" v="1470"/>
        <pc:sldMkLst>
          <pc:docMk/>
          <pc:sldMk cId="1415728048" sldId="1017"/>
        </pc:sldMkLst>
      </pc:sldChg>
      <pc:sldChg chg="add">
        <pc:chgData name="Trevor Peartree" userId="feb4ce51217ce7ea" providerId="LiveId" clId="{1D4F089F-1979-4385-9867-2616314C7858}" dt="2023-02-01T16:55:06.736" v="1470"/>
        <pc:sldMkLst>
          <pc:docMk/>
          <pc:sldMk cId="1209517751" sldId="1018"/>
        </pc:sldMkLst>
      </pc:sldChg>
      <pc:sldChg chg="modSp mod">
        <pc:chgData name="Trevor Peartree" userId="feb4ce51217ce7ea" providerId="LiveId" clId="{1D4F089F-1979-4385-9867-2616314C7858}" dt="2023-02-01T12:02:00.558" v="220" actId="1076"/>
        <pc:sldMkLst>
          <pc:docMk/>
          <pc:sldMk cId="4176836570" sldId="1066"/>
        </pc:sldMkLst>
        <pc:spChg chg="mod">
          <ac:chgData name="Trevor Peartree" userId="feb4ce51217ce7ea" providerId="LiveId" clId="{1D4F089F-1979-4385-9867-2616314C7858}" dt="2023-02-01T12:01:04.714" v="185" actId="20577"/>
          <ac:spMkLst>
            <pc:docMk/>
            <pc:sldMk cId="4176836570" sldId="1066"/>
            <ac:spMk id="2" creationId="{DF22E6EA-9C46-54CA-C7C4-61E5AACB970F}"/>
          </ac:spMkLst>
        </pc:spChg>
        <pc:spChg chg="mod">
          <ac:chgData name="Trevor Peartree" userId="feb4ce51217ce7ea" providerId="LiveId" clId="{1D4F089F-1979-4385-9867-2616314C7858}" dt="2023-02-01T12:02:00.558" v="220" actId="1076"/>
          <ac:spMkLst>
            <pc:docMk/>
            <pc:sldMk cId="4176836570" sldId="1066"/>
            <ac:spMk id="7" creationId="{8C57A12D-6DDB-5D20-115F-50F57B660ED7}"/>
          </ac:spMkLst>
        </pc:spChg>
      </pc:sldChg>
      <pc:sldChg chg="modSp mod">
        <pc:chgData name="Trevor Peartree" userId="feb4ce51217ce7ea" providerId="LiveId" clId="{1D4F089F-1979-4385-9867-2616314C7858}" dt="2023-01-31T11:13:26.718" v="77" actId="20577"/>
        <pc:sldMkLst>
          <pc:docMk/>
          <pc:sldMk cId="2304380969" sldId="1086"/>
        </pc:sldMkLst>
        <pc:spChg chg="mod">
          <ac:chgData name="Trevor Peartree" userId="feb4ce51217ce7ea" providerId="LiveId" clId="{1D4F089F-1979-4385-9867-2616314C7858}" dt="2023-01-31T11:13:26.718" v="77" actId="20577"/>
          <ac:spMkLst>
            <pc:docMk/>
            <pc:sldMk cId="2304380969" sldId="1086"/>
            <ac:spMk id="3" creationId="{7817AED8-6CDB-9CCD-9147-D93BD71915AD}"/>
          </ac:spMkLst>
        </pc:spChg>
      </pc:sldChg>
      <pc:sldChg chg="modSp mod">
        <pc:chgData name="Trevor Peartree" userId="feb4ce51217ce7ea" providerId="LiveId" clId="{1D4F089F-1979-4385-9867-2616314C7858}" dt="2023-02-01T12:42:49.193" v="563" actId="20577"/>
        <pc:sldMkLst>
          <pc:docMk/>
          <pc:sldMk cId="3359449021" sldId="1087"/>
        </pc:sldMkLst>
        <pc:spChg chg="mod">
          <ac:chgData name="Trevor Peartree" userId="feb4ce51217ce7ea" providerId="LiveId" clId="{1D4F089F-1979-4385-9867-2616314C7858}" dt="2023-02-01T12:42:49.193" v="563" actId="20577"/>
          <ac:spMkLst>
            <pc:docMk/>
            <pc:sldMk cId="3359449021" sldId="1087"/>
            <ac:spMk id="3" creationId="{37846BE1-EA6C-A0DE-E7B4-401649786642}"/>
          </ac:spMkLst>
        </pc:spChg>
      </pc:sldChg>
      <pc:sldChg chg="del">
        <pc:chgData name="Trevor Peartree" userId="feb4ce51217ce7ea" providerId="LiveId" clId="{1D4F089F-1979-4385-9867-2616314C7858}" dt="2023-02-01T13:44:33.204" v="567" actId="47"/>
        <pc:sldMkLst>
          <pc:docMk/>
          <pc:sldMk cId="2481106777" sldId="1090"/>
        </pc:sldMkLst>
      </pc:sldChg>
      <pc:sldChg chg="add del">
        <pc:chgData name="Trevor Peartree" userId="feb4ce51217ce7ea" providerId="LiveId" clId="{1D4F089F-1979-4385-9867-2616314C7858}" dt="2023-02-01T13:51:14.596" v="572" actId="2696"/>
        <pc:sldMkLst>
          <pc:docMk/>
          <pc:sldMk cId="2525675148" sldId="1091"/>
        </pc:sldMkLst>
      </pc:sldChg>
      <pc:sldChg chg="add del">
        <pc:chgData name="Trevor Peartree" userId="feb4ce51217ce7ea" providerId="LiveId" clId="{1D4F089F-1979-4385-9867-2616314C7858}" dt="2023-02-01T17:03:04.764" v="1660" actId="2696"/>
        <pc:sldMkLst>
          <pc:docMk/>
          <pc:sldMk cId="3377090219" sldId="1091"/>
        </pc:sldMkLst>
      </pc:sldChg>
      <pc:sldChg chg="del">
        <pc:chgData name="Trevor Peartree" userId="feb4ce51217ce7ea" providerId="LiveId" clId="{1D4F089F-1979-4385-9867-2616314C7858}" dt="2023-02-01T13:51:14.596" v="572" actId="2696"/>
        <pc:sldMkLst>
          <pc:docMk/>
          <pc:sldMk cId="885299350" sldId="1092"/>
        </pc:sldMkLst>
      </pc:sldChg>
      <pc:sldChg chg="add del">
        <pc:chgData name="Trevor Peartree" userId="feb4ce51217ce7ea" providerId="LiveId" clId="{1D4F089F-1979-4385-9867-2616314C7858}" dt="2023-02-01T17:03:04.764" v="1660" actId="2696"/>
        <pc:sldMkLst>
          <pc:docMk/>
          <pc:sldMk cId="2858088286" sldId="1092"/>
        </pc:sldMkLst>
      </pc:sldChg>
      <pc:sldChg chg="addSp modSp mod">
        <pc:chgData name="Trevor Peartree" userId="feb4ce51217ce7ea" providerId="LiveId" clId="{1D4F089F-1979-4385-9867-2616314C7858}" dt="2023-02-01T15:25:07.757" v="1198" actId="20577"/>
        <pc:sldMkLst>
          <pc:docMk/>
          <pc:sldMk cId="2555914948" sldId="1097"/>
        </pc:sldMkLst>
        <pc:spChg chg="mod">
          <ac:chgData name="Trevor Peartree" userId="feb4ce51217ce7ea" providerId="LiveId" clId="{1D4F089F-1979-4385-9867-2616314C7858}" dt="2023-02-01T15:25:07.757" v="1198" actId="20577"/>
          <ac:spMkLst>
            <pc:docMk/>
            <pc:sldMk cId="2555914948" sldId="1097"/>
            <ac:spMk id="3" creationId="{D72EBD7F-4AD7-BA77-5FB6-4B0142D78605}"/>
          </ac:spMkLst>
        </pc:spChg>
        <pc:spChg chg="add mod">
          <ac:chgData name="Trevor Peartree" userId="feb4ce51217ce7ea" providerId="LiveId" clId="{1D4F089F-1979-4385-9867-2616314C7858}" dt="2023-02-01T15:24:57.367" v="1197" actId="1076"/>
          <ac:spMkLst>
            <pc:docMk/>
            <pc:sldMk cId="2555914948" sldId="1097"/>
            <ac:spMk id="6" creationId="{6198B475-C43A-3ACA-B3E4-87DC0512DF26}"/>
          </ac:spMkLst>
        </pc:spChg>
      </pc:sldChg>
      <pc:sldChg chg="modSp mod">
        <pc:chgData name="Trevor Peartree" userId="feb4ce51217ce7ea" providerId="LiveId" clId="{1D4F089F-1979-4385-9867-2616314C7858}" dt="2023-02-01T15:04:59.206" v="1043" actId="20577"/>
        <pc:sldMkLst>
          <pc:docMk/>
          <pc:sldMk cId="2070923110" sldId="1098"/>
        </pc:sldMkLst>
        <pc:spChg chg="mod">
          <ac:chgData name="Trevor Peartree" userId="feb4ce51217ce7ea" providerId="LiveId" clId="{1D4F089F-1979-4385-9867-2616314C7858}" dt="2023-02-01T15:03:15.441" v="1034" actId="20577"/>
          <ac:spMkLst>
            <pc:docMk/>
            <pc:sldMk cId="2070923110" sldId="1098"/>
            <ac:spMk id="7" creationId="{D1695166-DD1E-11CD-9166-B3EC28F051DF}"/>
          </ac:spMkLst>
        </pc:spChg>
        <pc:spChg chg="mod">
          <ac:chgData name="Trevor Peartree" userId="feb4ce51217ce7ea" providerId="LiveId" clId="{1D4F089F-1979-4385-9867-2616314C7858}" dt="2023-02-01T15:04:59.206" v="1043" actId="20577"/>
          <ac:spMkLst>
            <pc:docMk/>
            <pc:sldMk cId="2070923110" sldId="1098"/>
            <ac:spMk id="8" creationId="{CA9CA950-FEC1-926A-3027-CB25B9AAE534}"/>
          </ac:spMkLst>
        </pc:spChg>
      </pc:sldChg>
      <pc:sldChg chg="del">
        <pc:chgData name="Trevor Peartree" userId="feb4ce51217ce7ea" providerId="LiveId" clId="{1D4F089F-1979-4385-9867-2616314C7858}" dt="2023-02-01T17:03:04.764" v="1660" actId="2696"/>
        <pc:sldMkLst>
          <pc:docMk/>
          <pc:sldMk cId="2687632767" sldId="1100"/>
        </pc:sldMkLst>
      </pc:sldChg>
      <pc:sldChg chg="del">
        <pc:chgData name="Trevor Peartree" userId="feb4ce51217ce7ea" providerId="LiveId" clId="{1D4F089F-1979-4385-9867-2616314C7858}" dt="2023-02-01T15:05:46.103" v="1044" actId="2696"/>
        <pc:sldMkLst>
          <pc:docMk/>
          <pc:sldMk cId="4204631035" sldId="1100"/>
        </pc:sldMkLst>
      </pc:sldChg>
      <pc:sldChg chg="modSp mod">
        <pc:chgData name="Trevor Peartree" userId="feb4ce51217ce7ea" providerId="LiveId" clId="{1D4F089F-1979-4385-9867-2616314C7858}" dt="2023-02-01T16:44:55.049" v="1395" actId="20577"/>
        <pc:sldMkLst>
          <pc:docMk/>
          <pc:sldMk cId="1470877450" sldId="1104"/>
        </pc:sldMkLst>
        <pc:spChg chg="mod">
          <ac:chgData name="Trevor Peartree" userId="feb4ce51217ce7ea" providerId="LiveId" clId="{1D4F089F-1979-4385-9867-2616314C7858}" dt="2023-02-01T16:44:55.049" v="1395" actId="20577"/>
          <ac:spMkLst>
            <pc:docMk/>
            <pc:sldMk cId="1470877450" sldId="1104"/>
            <ac:spMk id="2" creationId="{CDC181BB-F07C-4483-D459-8C6D8B17E914}"/>
          </ac:spMkLst>
        </pc:spChg>
      </pc:sldChg>
      <pc:sldChg chg="modSp mod">
        <pc:chgData name="Trevor Peartree" userId="feb4ce51217ce7ea" providerId="LiveId" clId="{1D4F089F-1979-4385-9867-2616314C7858}" dt="2023-02-01T16:45:42.369" v="1412" actId="20577"/>
        <pc:sldMkLst>
          <pc:docMk/>
          <pc:sldMk cId="2876352025" sldId="1106"/>
        </pc:sldMkLst>
        <pc:spChg chg="mod">
          <ac:chgData name="Trevor Peartree" userId="feb4ce51217ce7ea" providerId="LiveId" clId="{1D4F089F-1979-4385-9867-2616314C7858}" dt="2023-02-01T16:45:17.921" v="1398" actId="20577"/>
          <ac:spMkLst>
            <pc:docMk/>
            <pc:sldMk cId="2876352025" sldId="1106"/>
            <ac:spMk id="2" creationId="{DF22E6EA-9C46-54CA-C7C4-61E5AACB970F}"/>
          </ac:spMkLst>
        </pc:spChg>
        <pc:spChg chg="mod">
          <ac:chgData name="Trevor Peartree" userId="feb4ce51217ce7ea" providerId="LiveId" clId="{1D4F089F-1979-4385-9867-2616314C7858}" dt="2023-02-01T16:45:42.369" v="1412" actId="20577"/>
          <ac:spMkLst>
            <pc:docMk/>
            <pc:sldMk cId="2876352025" sldId="1106"/>
            <ac:spMk id="7" creationId="{8C57A12D-6DDB-5D20-115F-50F57B660ED7}"/>
          </ac:spMkLst>
        </pc:spChg>
      </pc:sldChg>
      <pc:sldChg chg="del">
        <pc:chgData name="Trevor Peartree" userId="feb4ce51217ce7ea" providerId="LiveId" clId="{1D4F089F-1979-4385-9867-2616314C7858}" dt="2023-02-01T14:38:56.231" v="692" actId="2696"/>
        <pc:sldMkLst>
          <pc:docMk/>
          <pc:sldMk cId="697437095" sldId="1111"/>
        </pc:sldMkLst>
      </pc:sldChg>
      <pc:sldChg chg="add del">
        <pc:chgData name="Trevor Peartree" userId="feb4ce51217ce7ea" providerId="LiveId" clId="{1D4F089F-1979-4385-9867-2616314C7858}" dt="2023-02-01T17:03:04.764" v="1660" actId="2696"/>
        <pc:sldMkLst>
          <pc:docMk/>
          <pc:sldMk cId="4150867820" sldId="1111"/>
        </pc:sldMkLst>
      </pc:sldChg>
      <pc:sldChg chg="modSp mod">
        <pc:chgData name="Trevor Peartree" userId="feb4ce51217ce7ea" providerId="LiveId" clId="{1D4F089F-1979-4385-9867-2616314C7858}" dt="2023-02-01T15:20:14.912" v="1184" actId="1076"/>
        <pc:sldMkLst>
          <pc:docMk/>
          <pc:sldMk cId="1938083950" sldId="1124"/>
        </pc:sldMkLst>
        <pc:spChg chg="mod">
          <ac:chgData name="Trevor Peartree" userId="feb4ce51217ce7ea" providerId="LiveId" clId="{1D4F089F-1979-4385-9867-2616314C7858}" dt="2023-02-01T15:20:14.912" v="1184" actId="1076"/>
          <ac:spMkLst>
            <pc:docMk/>
            <pc:sldMk cId="1938083950" sldId="1124"/>
            <ac:spMk id="2" creationId="{A77F72D1-28B3-E778-3639-12D5D58238BA}"/>
          </ac:spMkLst>
        </pc:spChg>
      </pc:sldChg>
      <pc:sldChg chg="modSp mod">
        <pc:chgData name="Trevor Peartree" userId="feb4ce51217ce7ea" providerId="LiveId" clId="{1D4F089F-1979-4385-9867-2616314C7858}" dt="2023-02-01T16:49:06.142" v="1469" actId="20577"/>
        <pc:sldMkLst>
          <pc:docMk/>
          <pc:sldMk cId="968291329" sldId="1126"/>
        </pc:sldMkLst>
        <pc:spChg chg="mod">
          <ac:chgData name="Trevor Peartree" userId="feb4ce51217ce7ea" providerId="LiveId" clId="{1D4F089F-1979-4385-9867-2616314C7858}" dt="2023-02-01T16:47:49.819" v="1432" actId="20577"/>
          <ac:spMkLst>
            <pc:docMk/>
            <pc:sldMk cId="968291329" sldId="1126"/>
            <ac:spMk id="2" creationId="{DF22E6EA-9C46-54CA-C7C4-61E5AACB970F}"/>
          </ac:spMkLst>
        </pc:spChg>
        <pc:spChg chg="mod">
          <ac:chgData name="Trevor Peartree" userId="feb4ce51217ce7ea" providerId="LiveId" clId="{1D4F089F-1979-4385-9867-2616314C7858}" dt="2023-02-01T16:49:06.142" v="1469" actId="20577"/>
          <ac:spMkLst>
            <pc:docMk/>
            <pc:sldMk cId="968291329" sldId="1126"/>
            <ac:spMk id="7" creationId="{8C57A12D-6DDB-5D20-115F-50F57B660ED7}"/>
          </ac:spMkLst>
        </pc:spChg>
      </pc:sldChg>
      <pc:sldChg chg="modSp mod">
        <pc:chgData name="Trevor Peartree" userId="feb4ce51217ce7ea" providerId="LiveId" clId="{1D4F089F-1979-4385-9867-2616314C7858}" dt="2023-02-01T16:56:59.945" v="1527" actId="6549"/>
        <pc:sldMkLst>
          <pc:docMk/>
          <pc:sldMk cId="3005069420" sldId="1127"/>
        </pc:sldMkLst>
        <pc:spChg chg="mod">
          <ac:chgData name="Trevor Peartree" userId="feb4ce51217ce7ea" providerId="LiveId" clId="{1D4F089F-1979-4385-9867-2616314C7858}" dt="2023-02-01T16:56:59.945" v="1527" actId="6549"/>
          <ac:spMkLst>
            <pc:docMk/>
            <pc:sldMk cId="3005069420" sldId="1127"/>
            <ac:spMk id="3" creationId="{2198AA37-E298-4CD8-9F0F-2123ACFD9653}"/>
          </ac:spMkLst>
        </pc:spChg>
        <pc:spChg chg="mod">
          <ac:chgData name="Trevor Peartree" userId="feb4ce51217ce7ea" providerId="LiveId" clId="{1D4F089F-1979-4385-9867-2616314C7858}" dt="2023-02-01T16:56:18.077" v="1498" actId="6549"/>
          <ac:spMkLst>
            <pc:docMk/>
            <pc:sldMk cId="3005069420" sldId="1127"/>
            <ac:spMk id="5" creationId="{C1FDEC25-F33F-4868-1A22-A6815336C71E}"/>
          </ac:spMkLst>
        </pc:spChg>
      </pc:sldChg>
      <pc:sldChg chg="modSp mod">
        <pc:chgData name="Trevor Peartree" userId="feb4ce51217ce7ea" providerId="LiveId" clId="{1D4F089F-1979-4385-9867-2616314C7858}" dt="2023-02-04T17:14:43.575" v="1662" actId="6549"/>
        <pc:sldMkLst>
          <pc:docMk/>
          <pc:sldMk cId="562915634" sldId="1130"/>
        </pc:sldMkLst>
        <pc:spChg chg="mod">
          <ac:chgData name="Trevor Peartree" userId="feb4ce51217ce7ea" providerId="LiveId" clId="{1D4F089F-1979-4385-9867-2616314C7858}" dt="2023-02-04T17:14:43.575" v="1662" actId="6549"/>
          <ac:spMkLst>
            <pc:docMk/>
            <pc:sldMk cId="562915634" sldId="1130"/>
            <ac:spMk id="4" creationId="{D2CCD5C3-B784-B2E0-4A4B-5A6D7C515A3D}"/>
          </ac:spMkLst>
        </pc:spChg>
      </pc:sldChg>
      <pc:sldChg chg="modSp mod">
        <pc:chgData name="Trevor Peartree" userId="feb4ce51217ce7ea" providerId="LiveId" clId="{1D4F089F-1979-4385-9867-2616314C7858}" dt="2023-02-04T17:16:12.133" v="1697" actId="20577"/>
        <pc:sldMkLst>
          <pc:docMk/>
          <pc:sldMk cId="921993663" sldId="1131"/>
        </pc:sldMkLst>
        <pc:spChg chg="mod">
          <ac:chgData name="Trevor Peartree" userId="feb4ce51217ce7ea" providerId="LiveId" clId="{1D4F089F-1979-4385-9867-2616314C7858}" dt="2023-02-04T17:16:12.133" v="1697" actId="20577"/>
          <ac:spMkLst>
            <pc:docMk/>
            <pc:sldMk cId="921993663" sldId="1131"/>
            <ac:spMk id="2" creationId="{8EF1B178-E370-AAFB-B5B8-5CF51DDFF691}"/>
          </ac:spMkLst>
        </pc:spChg>
        <pc:spChg chg="mod">
          <ac:chgData name="Trevor Peartree" userId="feb4ce51217ce7ea" providerId="LiveId" clId="{1D4F089F-1979-4385-9867-2616314C7858}" dt="2023-02-01T16:57:52.261" v="1541" actId="20577"/>
          <ac:spMkLst>
            <pc:docMk/>
            <pc:sldMk cId="921993663" sldId="1131"/>
            <ac:spMk id="5" creationId="{183D5786-7AC2-65C0-B418-1B388321FD7A}"/>
          </ac:spMkLst>
        </pc:spChg>
      </pc:sldChg>
      <pc:sldChg chg="modSp mod">
        <pc:chgData name="Trevor Peartree" userId="feb4ce51217ce7ea" providerId="LiveId" clId="{1D4F089F-1979-4385-9867-2616314C7858}" dt="2023-02-01T17:01:47.956" v="1659" actId="20577"/>
        <pc:sldMkLst>
          <pc:docMk/>
          <pc:sldMk cId="3101838883" sldId="1134"/>
        </pc:sldMkLst>
        <pc:spChg chg="mod">
          <ac:chgData name="Trevor Peartree" userId="feb4ce51217ce7ea" providerId="LiveId" clId="{1D4F089F-1979-4385-9867-2616314C7858}" dt="2023-02-01T17:01:47.956" v="1659" actId="20577"/>
          <ac:spMkLst>
            <pc:docMk/>
            <pc:sldMk cId="3101838883" sldId="1134"/>
            <ac:spMk id="3" creationId="{37846BE1-EA6C-A0DE-E7B4-401649786642}"/>
          </ac:spMkLst>
        </pc:spChg>
      </pc:sldChg>
      <pc:sldChg chg="add del">
        <pc:chgData name="Trevor Peartree" userId="feb4ce51217ce7ea" providerId="LiveId" clId="{1D4F089F-1979-4385-9867-2616314C7858}" dt="2023-02-01T13:51:14.596" v="572" actId="2696"/>
        <pc:sldMkLst>
          <pc:docMk/>
          <pc:sldMk cId="122428319" sldId="1143"/>
        </pc:sldMkLst>
      </pc:sldChg>
      <pc:sldChg chg="add del">
        <pc:chgData name="Trevor Peartree" userId="feb4ce51217ce7ea" providerId="LiveId" clId="{1D4F089F-1979-4385-9867-2616314C7858}" dt="2023-02-01T17:03:04.764" v="1660" actId="2696"/>
        <pc:sldMkLst>
          <pc:docMk/>
          <pc:sldMk cId="698929678" sldId="1143"/>
        </pc:sldMkLst>
      </pc:sldChg>
      <pc:sldChg chg="addSp modSp del mod">
        <pc:chgData name="Trevor Peartree" userId="feb4ce51217ce7ea" providerId="LiveId" clId="{1D4F089F-1979-4385-9867-2616314C7858}" dt="2023-02-01T15:34:54.219" v="1262" actId="47"/>
        <pc:sldMkLst>
          <pc:docMk/>
          <pc:sldMk cId="1661132470" sldId="1144"/>
        </pc:sldMkLst>
        <pc:spChg chg="mod">
          <ac:chgData name="Trevor Peartree" userId="feb4ce51217ce7ea" providerId="LiveId" clId="{1D4F089F-1979-4385-9867-2616314C7858}" dt="2023-02-01T15:33:54.011" v="1249" actId="1076"/>
          <ac:spMkLst>
            <pc:docMk/>
            <pc:sldMk cId="1661132470" sldId="1144"/>
            <ac:spMk id="2" creationId="{1B53F02C-F024-555A-57C7-F2CFB8F83633}"/>
          </ac:spMkLst>
        </pc:spChg>
        <pc:spChg chg="add mod">
          <ac:chgData name="Trevor Peartree" userId="feb4ce51217ce7ea" providerId="LiveId" clId="{1D4F089F-1979-4385-9867-2616314C7858}" dt="2023-02-01T15:34:50.342" v="1261" actId="6549"/>
          <ac:spMkLst>
            <pc:docMk/>
            <pc:sldMk cId="1661132470" sldId="1144"/>
            <ac:spMk id="5" creationId="{57080834-28DD-CE3D-52E1-AD043E6C04AF}"/>
          </ac:spMkLst>
        </pc:spChg>
      </pc:sldChg>
      <pc:sldChg chg="add del">
        <pc:chgData name="Trevor Peartree" userId="feb4ce51217ce7ea" providerId="LiveId" clId="{1D4F089F-1979-4385-9867-2616314C7858}" dt="2023-02-01T17:03:04.764" v="1660" actId="2696"/>
        <pc:sldMkLst>
          <pc:docMk/>
          <pc:sldMk cId="109978503" sldId="1214"/>
        </pc:sldMkLst>
      </pc:sldChg>
      <pc:sldChg chg="del">
        <pc:chgData name="Trevor Peartree" userId="feb4ce51217ce7ea" providerId="LiveId" clId="{1D4F089F-1979-4385-9867-2616314C7858}" dt="2023-02-01T14:31:22.312" v="690" actId="2696"/>
        <pc:sldMkLst>
          <pc:docMk/>
          <pc:sldMk cId="206993199" sldId="1214"/>
        </pc:sldMkLst>
      </pc:sldChg>
      <pc:sldChg chg="modSp mod">
        <pc:chgData name="Trevor Peartree" userId="feb4ce51217ce7ea" providerId="LiveId" clId="{1D4F089F-1979-4385-9867-2616314C7858}" dt="2023-02-01T12:34:39.973" v="397" actId="20577"/>
        <pc:sldMkLst>
          <pc:docMk/>
          <pc:sldMk cId="1191728339" sldId="1369"/>
        </pc:sldMkLst>
        <pc:spChg chg="mod">
          <ac:chgData name="Trevor Peartree" userId="feb4ce51217ce7ea" providerId="LiveId" clId="{1D4F089F-1979-4385-9867-2616314C7858}" dt="2023-02-01T12:34:39.973" v="397" actId="20577"/>
          <ac:spMkLst>
            <pc:docMk/>
            <pc:sldMk cId="1191728339" sldId="1369"/>
            <ac:spMk id="2" creationId="{F0C50C4F-1A52-BE14-BB7B-4F720738F8C8}"/>
          </ac:spMkLst>
        </pc:spChg>
      </pc:sldChg>
      <pc:sldChg chg="modSp mod">
        <pc:chgData name="Trevor Peartree" userId="feb4ce51217ce7ea" providerId="LiveId" clId="{1D4F089F-1979-4385-9867-2616314C7858}" dt="2023-02-01T15:09:11.209" v="1118" actId="20577"/>
        <pc:sldMkLst>
          <pc:docMk/>
          <pc:sldMk cId="1101291111" sldId="1370"/>
        </pc:sldMkLst>
        <pc:spChg chg="mod">
          <ac:chgData name="Trevor Peartree" userId="feb4ce51217ce7ea" providerId="LiveId" clId="{1D4F089F-1979-4385-9867-2616314C7858}" dt="2023-02-01T15:09:11.209" v="1118" actId="20577"/>
          <ac:spMkLst>
            <pc:docMk/>
            <pc:sldMk cId="1101291111" sldId="1370"/>
            <ac:spMk id="2" creationId="{18F79716-9BA6-637B-3001-F909CCE5D764}"/>
          </ac:spMkLst>
        </pc:spChg>
      </pc:sldChg>
      <pc:sldChg chg="del">
        <pc:chgData name="Trevor Peartree" userId="feb4ce51217ce7ea" providerId="LiveId" clId="{1D4F089F-1979-4385-9867-2616314C7858}" dt="2023-02-01T14:38:56.231" v="692" actId="2696"/>
        <pc:sldMkLst>
          <pc:docMk/>
          <pc:sldMk cId="788045111" sldId="1379"/>
        </pc:sldMkLst>
      </pc:sldChg>
      <pc:sldChg chg="add del">
        <pc:chgData name="Trevor Peartree" userId="feb4ce51217ce7ea" providerId="LiveId" clId="{1D4F089F-1979-4385-9867-2616314C7858}" dt="2023-02-01T17:03:04.764" v="1660" actId="2696"/>
        <pc:sldMkLst>
          <pc:docMk/>
          <pc:sldMk cId="818418024" sldId="1379"/>
        </pc:sldMkLst>
      </pc:sldChg>
      <pc:sldChg chg="del">
        <pc:chgData name="Trevor Peartree" userId="feb4ce51217ce7ea" providerId="LiveId" clId="{1D4F089F-1979-4385-9867-2616314C7858}" dt="2023-02-01T14:38:56.231" v="692" actId="2696"/>
        <pc:sldMkLst>
          <pc:docMk/>
          <pc:sldMk cId="4272516" sldId="1380"/>
        </pc:sldMkLst>
      </pc:sldChg>
      <pc:sldChg chg="add del">
        <pc:chgData name="Trevor Peartree" userId="feb4ce51217ce7ea" providerId="LiveId" clId="{1D4F089F-1979-4385-9867-2616314C7858}" dt="2023-02-01T17:03:04.764" v="1660" actId="2696"/>
        <pc:sldMkLst>
          <pc:docMk/>
          <pc:sldMk cId="3258115099" sldId="1380"/>
        </pc:sldMkLst>
      </pc:sldChg>
      <pc:sldChg chg="modSp mod">
        <pc:chgData name="Trevor Peartree" userId="feb4ce51217ce7ea" providerId="LiveId" clId="{1D4F089F-1979-4385-9867-2616314C7858}" dt="2023-02-01T14:39:50.067" v="698" actId="20577"/>
        <pc:sldMkLst>
          <pc:docMk/>
          <pc:sldMk cId="3064331778" sldId="1381"/>
        </pc:sldMkLst>
        <pc:spChg chg="mod">
          <ac:chgData name="Trevor Peartree" userId="feb4ce51217ce7ea" providerId="LiveId" clId="{1D4F089F-1979-4385-9867-2616314C7858}" dt="2023-02-01T14:39:50.067" v="698" actId="20577"/>
          <ac:spMkLst>
            <pc:docMk/>
            <pc:sldMk cId="3064331778" sldId="1381"/>
            <ac:spMk id="6" creationId="{7564E0DA-079F-4539-7F0C-1D763D3AAAC2}"/>
          </ac:spMkLst>
        </pc:spChg>
      </pc:sldChg>
      <pc:sldChg chg="add del">
        <pc:chgData name="Trevor Peartree" userId="feb4ce51217ce7ea" providerId="LiveId" clId="{1D4F089F-1979-4385-9867-2616314C7858}" dt="2023-02-01T17:03:04.764" v="1660" actId="2696"/>
        <pc:sldMkLst>
          <pc:docMk/>
          <pc:sldMk cId="3635344918" sldId="1382"/>
        </pc:sldMkLst>
      </pc:sldChg>
      <pc:sldChg chg="del">
        <pc:chgData name="Trevor Peartree" userId="feb4ce51217ce7ea" providerId="LiveId" clId="{1D4F089F-1979-4385-9867-2616314C7858}" dt="2023-02-01T14:31:22.312" v="690" actId="2696"/>
        <pc:sldMkLst>
          <pc:docMk/>
          <pc:sldMk cId="3670449237" sldId="1382"/>
        </pc:sldMkLst>
      </pc:sldChg>
      <pc:sldChg chg="del">
        <pc:chgData name="Trevor Peartree" userId="feb4ce51217ce7ea" providerId="LiveId" clId="{1D4F089F-1979-4385-9867-2616314C7858}" dt="2023-02-01T14:31:22.312" v="690" actId="2696"/>
        <pc:sldMkLst>
          <pc:docMk/>
          <pc:sldMk cId="2606420631" sldId="1383"/>
        </pc:sldMkLst>
      </pc:sldChg>
      <pc:sldChg chg="add del">
        <pc:chgData name="Trevor Peartree" userId="feb4ce51217ce7ea" providerId="LiveId" clId="{1D4F089F-1979-4385-9867-2616314C7858}" dt="2023-02-01T17:03:04.764" v="1660" actId="2696"/>
        <pc:sldMkLst>
          <pc:docMk/>
          <pc:sldMk cId="4283179013" sldId="1383"/>
        </pc:sldMkLst>
      </pc:sldChg>
      <pc:sldChg chg="add del">
        <pc:chgData name="Trevor Peartree" userId="feb4ce51217ce7ea" providerId="LiveId" clId="{1D4F089F-1979-4385-9867-2616314C7858}" dt="2023-02-01T17:03:04.764" v="1660" actId="2696"/>
        <pc:sldMkLst>
          <pc:docMk/>
          <pc:sldMk cId="2862156747" sldId="1384"/>
        </pc:sldMkLst>
      </pc:sldChg>
      <pc:sldChg chg="del">
        <pc:chgData name="Trevor Peartree" userId="feb4ce51217ce7ea" providerId="LiveId" clId="{1D4F089F-1979-4385-9867-2616314C7858}" dt="2023-02-01T14:31:22.312" v="690" actId="2696"/>
        <pc:sldMkLst>
          <pc:docMk/>
          <pc:sldMk cId="3605513338" sldId="1384"/>
        </pc:sldMkLst>
      </pc:sldChg>
      <pc:sldChg chg="add del">
        <pc:chgData name="Trevor Peartree" userId="feb4ce51217ce7ea" providerId="LiveId" clId="{1D4F089F-1979-4385-9867-2616314C7858}" dt="2023-02-01T17:03:04.764" v="1660" actId="2696"/>
        <pc:sldMkLst>
          <pc:docMk/>
          <pc:sldMk cId="1402665101" sldId="1385"/>
        </pc:sldMkLst>
      </pc:sldChg>
      <pc:sldChg chg="del">
        <pc:chgData name="Trevor Peartree" userId="feb4ce51217ce7ea" providerId="LiveId" clId="{1D4F089F-1979-4385-9867-2616314C7858}" dt="2023-02-01T14:31:22.312" v="690" actId="2696"/>
        <pc:sldMkLst>
          <pc:docMk/>
          <pc:sldMk cId="2236778191" sldId="1385"/>
        </pc:sldMkLst>
      </pc:sldChg>
      <pc:sldChg chg="add del">
        <pc:chgData name="Trevor Peartree" userId="feb4ce51217ce7ea" providerId="LiveId" clId="{1D4F089F-1979-4385-9867-2616314C7858}" dt="2023-02-01T17:03:04.764" v="1660" actId="2696"/>
        <pc:sldMkLst>
          <pc:docMk/>
          <pc:sldMk cId="1136214754" sldId="1387"/>
        </pc:sldMkLst>
      </pc:sldChg>
      <pc:sldChg chg="del">
        <pc:chgData name="Trevor Peartree" userId="feb4ce51217ce7ea" providerId="LiveId" clId="{1D4F089F-1979-4385-9867-2616314C7858}" dt="2023-02-01T14:31:22.312" v="690" actId="2696"/>
        <pc:sldMkLst>
          <pc:docMk/>
          <pc:sldMk cId="3323111130" sldId="1387"/>
        </pc:sldMkLst>
      </pc:sldChg>
      <pc:sldChg chg="del">
        <pc:chgData name="Trevor Peartree" userId="feb4ce51217ce7ea" providerId="LiveId" clId="{1D4F089F-1979-4385-9867-2616314C7858}" dt="2023-02-01T14:31:22.312" v="690" actId="2696"/>
        <pc:sldMkLst>
          <pc:docMk/>
          <pc:sldMk cId="895512198" sldId="1388"/>
        </pc:sldMkLst>
      </pc:sldChg>
      <pc:sldChg chg="add del">
        <pc:chgData name="Trevor Peartree" userId="feb4ce51217ce7ea" providerId="LiveId" clId="{1D4F089F-1979-4385-9867-2616314C7858}" dt="2023-02-01T17:03:04.764" v="1660" actId="2696"/>
        <pc:sldMkLst>
          <pc:docMk/>
          <pc:sldMk cId="1468916268" sldId="1388"/>
        </pc:sldMkLst>
      </pc:sldChg>
      <pc:sldChg chg="del">
        <pc:chgData name="Trevor Peartree" userId="feb4ce51217ce7ea" providerId="LiveId" clId="{1D4F089F-1979-4385-9867-2616314C7858}" dt="2023-02-01T14:31:22.312" v="690" actId="2696"/>
        <pc:sldMkLst>
          <pc:docMk/>
          <pc:sldMk cId="1819235936" sldId="1389"/>
        </pc:sldMkLst>
      </pc:sldChg>
      <pc:sldChg chg="add del">
        <pc:chgData name="Trevor Peartree" userId="feb4ce51217ce7ea" providerId="LiveId" clId="{1D4F089F-1979-4385-9867-2616314C7858}" dt="2023-02-01T17:03:04.764" v="1660" actId="2696"/>
        <pc:sldMkLst>
          <pc:docMk/>
          <pc:sldMk cId="2824833501" sldId="1389"/>
        </pc:sldMkLst>
      </pc:sldChg>
      <pc:sldChg chg="del">
        <pc:chgData name="Trevor Peartree" userId="feb4ce51217ce7ea" providerId="LiveId" clId="{1D4F089F-1979-4385-9867-2616314C7858}" dt="2023-02-01T14:31:22.312" v="690" actId="2696"/>
        <pc:sldMkLst>
          <pc:docMk/>
          <pc:sldMk cId="3612104531" sldId="1390"/>
        </pc:sldMkLst>
      </pc:sldChg>
      <pc:sldChg chg="add del">
        <pc:chgData name="Trevor Peartree" userId="feb4ce51217ce7ea" providerId="LiveId" clId="{1D4F089F-1979-4385-9867-2616314C7858}" dt="2023-02-01T17:03:04.764" v="1660" actId="2696"/>
        <pc:sldMkLst>
          <pc:docMk/>
          <pc:sldMk cId="3884591662" sldId="1390"/>
        </pc:sldMkLst>
      </pc:sldChg>
      <pc:sldChg chg="modSp mod">
        <pc:chgData name="Trevor Peartree" userId="feb4ce51217ce7ea" providerId="LiveId" clId="{1D4F089F-1979-4385-9867-2616314C7858}" dt="2023-02-01T16:40:36.200" v="1346" actId="20577"/>
        <pc:sldMkLst>
          <pc:docMk/>
          <pc:sldMk cId="2495555400" sldId="1391"/>
        </pc:sldMkLst>
        <pc:spChg chg="mod">
          <ac:chgData name="Trevor Peartree" userId="feb4ce51217ce7ea" providerId="LiveId" clId="{1D4F089F-1979-4385-9867-2616314C7858}" dt="2023-02-01T16:39:40.252" v="1323" actId="20577"/>
          <ac:spMkLst>
            <pc:docMk/>
            <pc:sldMk cId="2495555400" sldId="1391"/>
            <ac:spMk id="2" creationId="{DF22E6EA-9C46-54CA-C7C4-61E5AACB970F}"/>
          </ac:spMkLst>
        </pc:spChg>
        <pc:spChg chg="mod">
          <ac:chgData name="Trevor Peartree" userId="feb4ce51217ce7ea" providerId="LiveId" clId="{1D4F089F-1979-4385-9867-2616314C7858}" dt="2023-02-01T16:40:36.200" v="1346" actId="20577"/>
          <ac:spMkLst>
            <pc:docMk/>
            <pc:sldMk cId="2495555400" sldId="1391"/>
            <ac:spMk id="7" creationId="{8C57A12D-6DDB-5D20-115F-50F57B660ED7}"/>
          </ac:spMkLst>
        </pc:spChg>
      </pc:sldChg>
      <pc:sldChg chg="modSp mod">
        <pc:chgData name="Trevor Peartree" userId="feb4ce51217ce7ea" providerId="LiveId" clId="{1D4F089F-1979-4385-9867-2616314C7858}" dt="2023-02-01T15:00:53.248" v="1026" actId="20577"/>
        <pc:sldMkLst>
          <pc:docMk/>
          <pc:sldMk cId="2336837640" sldId="1404"/>
        </pc:sldMkLst>
        <pc:spChg chg="mod">
          <ac:chgData name="Trevor Peartree" userId="feb4ce51217ce7ea" providerId="LiveId" clId="{1D4F089F-1979-4385-9867-2616314C7858}" dt="2023-02-01T14:59:32.465" v="1020" actId="1076"/>
          <ac:spMkLst>
            <pc:docMk/>
            <pc:sldMk cId="2336837640" sldId="1404"/>
            <ac:spMk id="4" creationId="{A1DFEA92-B324-F588-C709-4508C012ED5F}"/>
          </ac:spMkLst>
        </pc:spChg>
        <pc:spChg chg="mod">
          <ac:chgData name="Trevor Peartree" userId="feb4ce51217ce7ea" providerId="LiveId" clId="{1D4F089F-1979-4385-9867-2616314C7858}" dt="2023-02-01T15:00:53.248" v="1026" actId="20577"/>
          <ac:spMkLst>
            <pc:docMk/>
            <pc:sldMk cId="2336837640" sldId="1404"/>
            <ac:spMk id="5" creationId="{ACAFD9FE-0774-2826-6CCA-F9FF19ADC2A4}"/>
          </ac:spMkLst>
        </pc:spChg>
      </pc:sldChg>
      <pc:sldChg chg="del">
        <pc:chgData name="Trevor Peartree" userId="feb4ce51217ce7ea" providerId="LiveId" clId="{1D4F089F-1979-4385-9867-2616314C7858}" dt="2023-02-01T16:22:45.737" v="1277" actId="2696"/>
        <pc:sldMkLst>
          <pc:docMk/>
          <pc:sldMk cId="2248917422" sldId="1414"/>
        </pc:sldMkLst>
      </pc:sldChg>
      <pc:sldChg chg="del">
        <pc:chgData name="Trevor Peartree" userId="feb4ce51217ce7ea" providerId="LiveId" clId="{1D4F089F-1979-4385-9867-2616314C7858}" dt="2023-02-01T16:22:45.737" v="1277" actId="2696"/>
        <pc:sldMkLst>
          <pc:docMk/>
          <pc:sldMk cId="1672028300" sldId="1415"/>
        </pc:sldMkLst>
      </pc:sldChg>
      <pc:sldChg chg="del">
        <pc:chgData name="Trevor Peartree" userId="feb4ce51217ce7ea" providerId="LiveId" clId="{1D4F089F-1979-4385-9867-2616314C7858}" dt="2023-02-01T16:17:33.270" v="1275" actId="47"/>
        <pc:sldMkLst>
          <pc:docMk/>
          <pc:sldMk cId="1856752209" sldId="1416"/>
        </pc:sldMkLst>
      </pc:sldChg>
      <pc:sldChg chg="del">
        <pc:chgData name="Trevor Peartree" userId="feb4ce51217ce7ea" providerId="LiveId" clId="{1D4F089F-1979-4385-9867-2616314C7858}" dt="2023-02-01T16:17:33.270" v="1275" actId="47"/>
        <pc:sldMkLst>
          <pc:docMk/>
          <pc:sldMk cId="196607708" sldId="1417"/>
        </pc:sldMkLst>
      </pc:sldChg>
      <pc:sldChg chg="del">
        <pc:chgData name="Trevor Peartree" userId="feb4ce51217ce7ea" providerId="LiveId" clId="{1D4F089F-1979-4385-9867-2616314C7858}" dt="2023-02-01T16:17:33.270" v="1275" actId="47"/>
        <pc:sldMkLst>
          <pc:docMk/>
          <pc:sldMk cId="1421478452" sldId="1418"/>
        </pc:sldMkLst>
      </pc:sldChg>
      <pc:sldChg chg="del">
        <pc:chgData name="Trevor Peartree" userId="feb4ce51217ce7ea" providerId="LiveId" clId="{1D4F089F-1979-4385-9867-2616314C7858}" dt="2023-02-01T16:17:33.270" v="1275" actId="47"/>
        <pc:sldMkLst>
          <pc:docMk/>
          <pc:sldMk cId="3899720538" sldId="1419"/>
        </pc:sldMkLst>
      </pc:sldChg>
      <pc:sldChg chg="addSp modSp new mod">
        <pc:chgData name="Trevor Peartree" userId="feb4ce51217ce7ea" providerId="LiveId" clId="{1D4F089F-1979-4385-9867-2616314C7858}" dt="2023-02-01T14:05:50.184" v="657" actId="1076"/>
        <pc:sldMkLst>
          <pc:docMk/>
          <pc:sldMk cId="1064220940" sldId="1420"/>
        </pc:sldMkLst>
        <pc:spChg chg="add mod">
          <ac:chgData name="Trevor Peartree" userId="feb4ce51217ce7ea" providerId="LiveId" clId="{1D4F089F-1979-4385-9867-2616314C7858}" dt="2023-02-01T14:05:50.184" v="657" actId="1076"/>
          <ac:spMkLst>
            <pc:docMk/>
            <pc:sldMk cId="1064220940" sldId="1420"/>
            <ac:spMk id="3" creationId="{A1228D09-E455-3A6C-2C10-A097D92AB897}"/>
          </ac:spMkLst>
        </pc:spChg>
      </pc:sldChg>
      <pc:sldChg chg="addSp delSp modSp new mod ord">
        <pc:chgData name="Trevor Peartree" userId="feb4ce51217ce7ea" providerId="LiveId" clId="{1D4F089F-1979-4385-9867-2616314C7858}" dt="2023-02-01T15:35:53.391" v="1271"/>
        <pc:sldMkLst>
          <pc:docMk/>
          <pc:sldMk cId="3353067153" sldId="1421"/>
        </pc:sldMkLst>
        <pc:spChg chg="add mod">
          <ac:chgData name="Trevor Peartree" userId="feb4ce51217ce7ea" providerId="LiveId" clId="{1D4F089F-1979-4385-9867-2616314C7858}" dt="2023-02-01T15:35:40.551" v="1269" actId="1076"/>
          <ac:spMkLst>
            <pc:docMk/>
            <pc:sldMk cId="3353067153" sldId="1421"/>
            <ac:spMk id="5" creationId="{0A205788-8E94-22C3-A647-962AA03F4DEA}"/>
          </ac:spMkLst>
        </pc:spChg>
        <pc:picChg chg="add del mod">
          <ac:chgData name="Trevor Peartree" userId="feb4ce51217ce7ea" providerId="LiveId" clId="{1D4F089F-1979-4385-9867-2616314C7858}" dt="2023-02-01T15:32:57.270" v="1236" actId="478"/>
          <ac:picMkLst>
            <pc:docMk/>
            <pc:sldMk cId="3353067153" sldId="1421"/>
            <ac:picMk id="3" creationId="{861EFC6E-4B74-AF5E-B9FD-A467950BDD86}"/>
          </ac:picMkLst>
        </pc:picChg>
      </pc:sldChg>
      <pc:sldChg chg="new del">
        <pc:chgData name="Trevor Peartree" userId="feb4ce51217ce7ea" providerId="LiveId" clId="{1D4F089F-1979-4385-9867-2616314C7858}" dt="2023-02-01T15:32:20.475" v="1230" actId="47"/>
        <pc:sldMkLst>
          <pc:docMk/>
          <pc:sldMk cId="3751390450" sldId="1421"/>
        </pc:sldMkLst>
      </pc:sldChg>
      <pc:sldChg chg="modSp add del mod">
        <pc:chgData name="Trevor Peartree" userId="feb4ce51217ce7ea" providerId="LiveId" clId="{1D4F089F-1979-4385-9867-2616314C7858}" dt="2023-02-01T14:47:08.560" v="716" actId="47"/>
        <pc:sldMkLst>
          <pc:docMk/>
          <pc:sldMk cId="3917300492" sldId="1421"/>
        </pc:sldMkLst>
        <pc:spChg chg="mod">
          <ac:chgData name="Trevor Peartree" userId="feb4ce51217ce7ea" providerId="LiveId" clId="{1D4F089F-1979-4385-9867-2616314C7858}" dt="2023-02-01T14:46:29.406" v="715" actId="20577"/>
          <ac:spMkLst>
            <pc:docMk/>
            <pc:sldMk cId="3917300492" sldId="1421"/>
            <ac:spMk id="6" creationId="{7564E0DA-079F-4539-7F0C-1D763D3AAAC2}"/>
          </ac:spMkLst>
        </pc:spChg>
      </pc:sldChg>
      <pc:sldChg chg="add del">
        <pc:chgData name="Trevor Peartree" userId="feb4ce51217ce7ea" providerId="LiveId" clId="{1D4F089F-1979-4385-9867-2616314C7858}" dt="2023-02-01T14:47:08.560" v="716" actId="47"/>
        <pc:sldMkLst>
          <pc:docMk/>
          <pc:sldMk cId="3103055642" sldId="1422"/>
        </pc:sldMkLst>
      </pc:sldChg>
      <pc:sldChg chg="addSp delSp modSp new mod ord">
        <pc:chgData name="Trevor Peartree" userId="feb4ce51217ce7ea" providerId="LiveId" clId="{1D4F089F-1979-4385-9867-2616314C7858}" dt="2023-02-01T16:36:27.390" v="1299"/>
        <pc:sldMkLst>
          <pc:docMk/>
          <pc:sldMk cId="3464898416" sldId="1422"/>
        </pc:sldMkLst>
        <pc:spChg chg="add mod">
          <ac:chgData name="Trevor Peartree" userId="feb4ce51217ce7ea" providerId="LiveId" clId="{1D4F089F-1979-4385-9867-2616314C7858}" dt="2023-02-01T16:36:13.325" v="1297" actId="1076"/>
          <ac:spMkLst>
            <pc:docMk/>
            <pc:sldMk cId="3464898416" sldId="1422"/>
            <ac:spMk id="4" creationId="{887CD722-CA8E-541B-2258-C9E3AE582178}"/>
          </ac:spMkLst>
        </pc:spChg>
        <pc:picChg chg="add del">
          <ac:chgData name="Trevor Peartree" userId="feb4ce51217ce7ea" providerId="LiveId" clId="{1D4F089F-1979-4385-9867-2616314C7858}" dt="2023-02-01T16:35:00.717" v="1289" actId="478"/>
          <ac:picMkLst>
            <pc:docMk/>
            <pc:sldMk cId="3464898416" sldId="1422"/>
            <ac:picMk id="2" creationId="{15B93E85-B7E2-74F2-F7F6-53435F9114D2}"/>
          </ac:picMkLst>
        </pc:picChg>
      </pc:sldChg>
      <pc:sldChg chg="addSp modSp new mod">
        <pc:chgData name="Trevor Peartree" userId="feb4ce51217ce7ea" providerId="LiveId" clId="{1D4F089F-1979-4385-9867-2616314C7858}" dt="2023-02-01T16:37:52.984" v="1314" actId="14100"/>
        <pc:sldMkLst>
          <pc:docMk/>
          <pc:sldMk cId="2340377149" sldId="1423"/>
        </pc:sldMkLst>
        <pc:spChg chg="add mod">
          <ac:chgData name="Trevor Peartree" userId="feb4ce51217ce7ea" providerId="LiveId" clId="{1D4F089F-1979-4385-9867-2616314C7858}" dt="2023-02-01T16:37:52.984" v="1314" actId="14100"/>
          <ac:spMkLst>
            <pc:docMk/>
            <pc:sldMk cId="2340377149" sldId="1423"/>
            <ac:spMk id="3" creationId="{7BC1269A-B467-5220-67AC-6EB6DE32C830}"/>
          </ac:spMkLst>
        </pc:spChg>
      </pc:sldChg>
      <pc:sldChg chg="add del">
        <pc:chgData name="Trevor Peartree" userId="feb4ce51217ce7ea" providerId="LiveId" clId="{1D4F089F-1979-4385-9867-2616314C7858}" dt="2023-02-01T14:47:08.560" v="716" actId="47"/>
        <pc:sldMkLst>
          <pc:docMk/>
          <pc:sldMk cId="4130751284" sldId="1423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7243D74-B9C1-450A-B0F3-6C6DCB0CF20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C27C33-9BB1-41D5-A236-12767E7E72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AB3EA8-A58D-4C92-A3AB-D271CCC294C7}" type="datetimeFigureOut">
              <a:rPr lang="en-US" smtClean="0"/>
              <a:t>10/9/2023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A7EADB-04A4-4093-B238-438E2C7317A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D8696-706D-440E-AE04-4C644F0613E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2A5DE8-F2C4-4DB3-88D1-656DCD59E7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8243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EFB4FA-E877-413E-B608-88789D806C57}" type="datetimeFigureOut">
              <a:rPr lang="en-US" noProof="0" smtClean="0"/>
              <a:t>10/9/2023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36304E-FDE3-4B4F-A3B7-EBE87F3FA5E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85138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6304E-FDE3-4B4F-A3B7-EBE87F3FA5E2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795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3650" y="2173288"/>
            <a:ext cx="5143500" cy="2090808"/>
          </a:xfrm>
        </p:spPr>
        <p:txBody>
          <a:bodyPr anchor="b">
            <a:noAutofit/>
          </a:bodyPr>
          <a:lstStyle>
            <a:lvl1pPr algn="l">
              <a:defRPr sz="54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noProof="0" dirty="0"/>
              <a:t>Title comes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  <a:endParaRPr lang="en-US" noProof="0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Click icon to add picture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3121408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333" userDrawn="1">
          <p15:clr>
            <a:srgbClr val="FBAE40"/>
          </p15:clr>
        </p15:guide>
        <p15:guide id="4" pos="362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9087E09-D75F-4E26-B01E-A1A09BA2EA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7A70B7-7ADE-4E0B-B956-363B0B1AA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2563"/>
            <a:ext cx="10515600" cy="940181"/>
          </a:xfrm>
        </p:spPr>
        <p:txBody>
          <a:bodyPr anchor="b">
            <a:noAutofit/>
          </a:bodyPr>
          <a:lstStyle>
            <a:lvl1pPr algn="ctr">
              <a:defRPr sz="4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CB5603-8A62-4D45-B6EF-0D7E2D5FC4F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139388" y="1154832"/>
            <a:ext cx="7900525" cy="764460"/>
          </a:xfrm>
        </p:spPr>
        <p:txBody>
          <a:bodyPr>
            <a:noAutofit/>
          </a:bodyPr>
          <a:lstStyle>
            <a:lvl1pPr marL="0" indent="0" algn="ctr">
              <a:buNone/>
              <a:defRPr sz="18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Dummy Text Comes Here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5FC40B0-ED27-47E5-A3C2-32A8418567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38" y="6260507"/>
            <a:ext cx="1075427" cy="414929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8931D2A9-0B92-4197-8802-80424C14EA7E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3B74B0-30B9-45C2-9AE6-45D1978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rgbClr val="2C567A"/>
                </a:solidFill>
                <a:latin typeface="+mn-lt"/>
              </a:defRPr>
            </a:lvl1pPr>
          </a:lstStyle>
          <a:p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B5A30B6B-EEDB-4142-8138-D50F5A307D7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993041" y="2270376"/>
            <a:ext cx="6206400" cy="4587625"/>
          </a:xfrm>
          <a:custGeom>
            <a:avLst/>
            <a:gdLst>
              <a:gd name="connsiteX0" fmla="*/ 3103200 w 6206400"/>
              <a:gd name="connsiteY0" fmla="*/ 0 h 4587625"/>
              <a:gd name="connsiteX1" fmla="*/ 6206400 w 6206400"/>
              <a:gd name="connsiteY1" fmla="*/ 3103200 h 4587625"/>
              <a:gd name="connsiteX2" fmla="*/ 5831861 w 6206400"/>
              <a:gd name="connsiteY2" fmla="*/ 4582370 h 4587625"/>
              <a:gd name="connsiteX3" fmla="*/ 5828668 w 6206400"/>
              <a:gd name="connsiteY3" fmla="*/ 4587625 h 4587625"/>
              <a:gd name="connsiteX4" fmla="*/ 377733 w 6206400"/>
              <a:gd name="connsiteY4" fmla="*/ 4587625 h 4587625"/>
              <a:gd name="connsiteX5" fmla="*/ 374540 w 6206400"/>
              <a:gd name="connsiteY5" fmla="*/ 4582370 h 4587625"/>
              <a:gd name="connsiteX6" fmla="*/ 0 w 6206400"/>
              <a:gd name="connsiteY6" fmla="*/ 3103200 h 4587625"/>
              <a:gd name="connsiteX7" fmla="*/ 3103200 w 6206400"/>
              <a:gd name="connsiteY7" fmla="*/ 0 h 4587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06400" h="4587625">
                <a:moveTo>
                  <a:pt x="3103200" y="0"/>
                </a:moveTo>
                <a:cubicBezTo>
                  <a:pt x="4817050" y="0"/>
                  <a:pt x="6206400" y="1389350"/>
                  <a:pt x="6206400" y="3103200"/>
                </a:cubicBezTo>
                <a:cubicBezTo>
                  <a:pt x="6206400" y="3638778"/>
                  <a:pt x="6070721" y="4142667"/>
                  <a:pt x="5831861" y="4582370"/>
                </a:cubicBezTo>
                <a:lnTo>
                  <a:pt x="5828668" y="4587625"/>
                </a:lnTo>
                <a:lnTo>
                  <a:pt x="377733" y="4587625"/>
                </a:lnTo>
                <a:lnTo>
                  <a:pt x="374540" y="4582370"/>
                </a:lnTo>
                <a:cubicBezTo>
                  <a:pt x="135679" y="4142667"/>
                  <a:pt x="0" y="3638778"/>
                  <a:pt x="0" y="3103200"/>
                </a:cubicBezTo>
                <a:cubicBezTo>
                  <a:pt x="0" y="1389350"/>
                  <a:pt x="1389350" y="0"/>
                  <a:pt x="3103200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2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504955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60" y="1825625"/>
            <a:ext cx="6803672" cy="4351338"/>
          </a:xfrm>
        </p:spPr>
        <p:txBody>
          <a:bodyPr lIns="0" tIns="0" rIns="0" bIns="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26619E66-5354-4D60-8529-27917AC037C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54790" y="0"/>
            <a:ext cx="4937211" cy="4351338"/>
          </a:xfrm>
          <a:custGeom>
            <a:avLst/>
            <a:gdLst>
              <a:gd name="connsiteX0" fmla="*/ 760444 w 6307353"/>
              <a:gd name="connsiteY0" fmla="*/ 0 h 5780372"/>
              <a:gd name="connsiteX1" fmla="*/ 6307353 w 6307353"/>
              <a:gd name="connsiteY1" fmla="*/ 0 h 5780372"/>
              <a:gd name="connsiteX2" fmla="*/ 6307353 w 6307353"/>
              <a:gd name="connsiteY2" fmla="*/ 4515612 h 5780372"/>
              <a:gd name="connsiteX3" fmla="*/ 6110746 w 6307353"/>
              <a:gd name="connsiteY3" fmla="*/ 4731934 h 5780372"/>
              <a:gd name="connsiteX4" fmla="*/ 3579592 w 6307353"/>
              <a:gd name="connsiteY4" fmla="*/ 5780372 h 5780372"/>
              <a:gd name="connsiteX5" fmla="*/ 0 w 6307353"/>
              <a:gd name="connsiteY5" fmla="*/ 2200780 h 5780372"/>
              <a:gd name="connsiteX6" fmla="*/ 611338 w 6307353"/>
              <a:gd name="connsiteY6" fmla="*/ 199396 h 5780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07353" h="5780372">
                <a:moveTo>
                  <a:pt x="760444" y="0"/>
                </a:moveTo>
                <a:lnTo>
                  <a:pt x="6307353" y="0"/>
                </a:lnTo>
                <a:lnTo>
                  <a:pt x="6307353" y="4515612"/>
                </a:lnTo>
                <a:lnTo>
                  <a:pt x="6110746" y="4731934"/>
                </a:lnTo>
                <a:cubicBezTo>
                  <a:pt x="5462967" y="5379713"/>
                  <a:pt x="4568069" y="5780372"/>
                  <a:pt x="3579592" y="5780372"/>
                </a:cubicBezTo>
                <a:cubicBezTo>
                  <a:pt x="1602638" y="5780372"/>
                  <a:pt x="0" y="4177734"/>
                  <a:pt x="0" y="2200780"/>
                </a:cubicBezTo>
                <a:cubicBezTo>
                  <a:pt x="0" y="1459422"/>
                  <a:pt x="225371" y="770703"/>
                  <a:pt x="611338" y="199396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E646B4F-6CCB-724C-9D5E-6D5770023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499595"/>
            <a:ext cx="6598094" cy="1325563"/>
          </a:xfrm>
        </p:spPr>
        <p:txBody>
          <a:bodyPr lIns="0" tIns="0" rIns="0" bIns="0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96208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70CD0-696D-4313-96BA-4AA72C81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499595"/>
            <a:ext cx="5594930" cy="1325563"/>
          </a:xfrm>
        </p:spPr>
        <p:txBody>
          <a:bodyPr lIns="0" tIns="0" rIns="0" bIns="0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38960" y="1825625"/>
            <a:ext cx="5571908" cy="4351338"/>
          </a:xfrm>
        </p:spPr>
        <p:txBody>
          <a:bodyPr lIns="0" tIns="0" rIns="0" bIns="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D415693-E2CB-4DB4-B07C-2F96B0CAB302}"/>
              </a:ext>
            </a:extLst>
          </p:cNvPr>
          <p:cNvSpPr/>
          <p:nvPr userDrawn="1"/>
        </p:nvSpPr>
        <p:spPr>
          <a:xfrm>
            <a:off x="9098280" y="988536"/>
            <a:ext cx="3085311" cy="488092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4C1BF67-E354-4E04-8F94-BABF2B7D1AFB}"/>
              </a:ext>
            </a:extLst>
          </p:cNvPr>
          <p:cNvSpPr/>
          <p:nvPr userDrawn="1"/>
        </p:nvSpPr>
        <p:spPr>
          <a:xfrm>
            <a:off x="6241672" y="633613"/>
            <a:ext cx="5571908" cy="5571906"/>
          </a:xfrm>
          <a:prstGeom prst="ellipse">
            <a:avLst/>
          </a:prstGeom>
          <a:solidFill>
            <a:schemeClr val="bg2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Picture Placeholder 5">
            <a:extLst>
              <a:ext uri="{FF2B5EF4-FFF2-40B4-BE49-F238E27FC236}">
                <a16:creationId xmlns:a16="http://schemas.microsoft.com/office/drawing/2014/main" id="{FF6AC390-6F85-4B64-AE7A-E8E0D8FC89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89068" y="988536"/>
            <a:ext cx="4884848" cy="48848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69986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04B31150-A166-4DB3-A898-2154C9665891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1C1A95BC-42CA-4166-918D-DF43068814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4B4D5F91-2158-4A30-B83C-5CC9CC6E5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C509E5D6-79CC-4E1D-AAF4-C6F28F3C17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id="{B70E2287-0F7B-4DD3-A805-DB19BBF3C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DCE74CE-BEFF-42B3-BF3E-C41B1B1F1EE4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760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9087E09-D75F-4E26-B01E-A1A09BA2EA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7A70B7-7ADE-4E0B-B956-363B0B1AA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2563"/>
            <a:ext cx="10515600" cy="940181"/>
          </a:xfrm>
        </p:spPr>
        <p:txBody>
          <a:bodyPr anchor="b">
            <a:noAutofit/>
          </a:bodyPr>
          <a:lstStyle>
            <a:lvl1pPr algn="ctr">
              <a:defRPr sz="4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931D2A9-0B92-4197-8802-80424C14EA7E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3B74B0-30B9-45C2-9AE6-45D1978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/>
          <a:lstStyle>
            <a:lvl1pPr algn="ctr">
              <a:defRPr sz="900">
                <a:solidFill>
                  <a:srgbClr val="2C567A"/>
                </a:solidFill>
                <a:latin typeface="+mn-lt"/>
              </a:defRPr>
            </a:lvl1pPr>
          </a:lstStyle>
          <a:p>
            <a:endParaRPr lang="en-US" noProof="0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D5251EA-F450-4DD1-995B-DC89513424C8}"/>
              </a:ext>
            </a:extLst>
          </p:cNvPr>
          <p:cNvGrpSpPr/>
          <p:nvPr userDrawn="1"/>
        </p:nvGrpSpPr>
        <p:grpSpPr>
          <a:xfrm rot="16200000">
            <a:off x="1637386" y="1473117"/>
            <a:ext cx="8917229" cy="10769768"/>
            <a:chOff x="-1728305" y="-2049517"/>
            <a:chExt cx="8917229" cy="10769768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4882F4E-E8C8-46FE-A9C8-7B79782767F6}"/>
                </a:ext>
              </a:extLst>
            </p:cNvPr>
            <p:cNvSpPr/>
            <p:nvPr userDrawn="1"/>
          </p:nvSpPr>
          <p:spPr>
            <a:xfrm>
              <a:off x="754010" y="708293"/>
              <a:ext cx="5334029" cy="5334029"/>
            </a:xfrm>
            <a:prstGeom prst="ellipse">
              <a:avLst/>
            </a:prstGeom>
            <a:solidFill>
              <a:schemeClr val="bg1">
                <a:alpha val="1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965CD13B-04FB-40D5-AF62-2F43CF49BA9B}"/>
                </a:ext>
              </a:extLst>
            </p:cNvPr>
            <p:cNvGrpSpPr/>
            <p:nvPr userDrawn="1"/>
          </p:nvGrpSpPr>
          <p:grpSpPr>
            <a:xfrm>
              <a:off x="-1728305" y="-2049517"/>
              <a:ext cx="8917229" cy="10769768"/>
              <a:chOff x="11114088" y="2241550"/>
              <a:chExt cx="1905000" cy="2354263"/>
            </a:xfrm>
            <a:solidFill>
              <a:schemeClr val="bg1">
                <a:alpha val="16000"/>
              </a:schemeClr>
            </a:solidFill>
          </p:grpSpPr>
          <p:sp>
            <p:nvSpPr>
              <p:cNvPr id="19" name="Freeform 5">
                <a:extLst>
                  <a:ext uri="{FF2B5EF4-FFF2-40B4-BE49-F238E27FC236}">
                    <a16:creationId xmlns:a16="http://schemas.microsoft.com/office/drawing/2014/main" id="{01876F8F-C11E-4FB2-8150-1F0602752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4088" y="2241550"/>
                <a:ext cx="1905000" cy="2354263"/>
              </a:xfrm>
              <a:custGeom>
                <a:avLst/>
                <a:gdLst>
                  <a:gd name="T0" fmla="*/ 0 w 447"/>
                  <a:gd name="T1" fmla="*/ 264 h 553"/>
                  <a:gd name="T2" fmla="*/ 141 w 447"/>
                  <a:gd name="T3" fmla="*/ 48 h 553"/>
                  <a:gd name="T4" fmla="*/ 414 w 447"/>
                  <a:gd name="T5" fmla="*/ 67 h 553"/>
                  <a:gd name="T6" fmla="*/ 438 w 447"/>
                  <a:gd name="T7" fmla="*/ 98 h 553"/>
                  <a:gd name="T8" fmla="*/ 391 w 447"/>
                  <a:gd name="T9" fmla="*/ 111 h 553"/>
                  <a:gd name="T10" fmla="*/ 94 w 447"/>
                  <a:gd name="T11" fmla="*/ 149 h 553"/>
                  <a:gd name="T12" fmla="*/ 107 w 447"/>
                  <a:gd name="T13" fmla="*/ 424 h 553"/>
                  <a:gd name="T14" fmla="*/ 383 w 447"/>
                  <a:gd name="T15" fmla="*/ 453 h 553"/>
                  <a:gd name="T16" fmla="*/ 393 w 447"/>
                  <a:gd name="T17" fmla="*/ 446 h 553"/>
                  <a:gd name="T18" fmla="*/ 433 w 447"/>
                  <a:gd name="T19" fmla="*/ 449 h 553"/>
                  <a:gd name="T20" fmla="*/ 421 w 447"/>
                  <a:gd name="T21" fmla="*/ 485 h 553"/>
                  <a:gd name="T22" fmla="*/ 194 w 447"/>
                  <a:gd name="T23" fmla="*/ 531 h 553"/>
                  <a:gd name="T24" fmla="*/ 0 w 447"/>
                  <a:gd name="T25" fmla="*/ 264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7" h="553">
                    <a:moveTo>
                      <a:pt x="0" y="264"/>
                    </a:moveTo>
                    <a:cubicBezTo>
                      <a:pt x="5" y="176"/>
                      <a:pt x="49" y="96"/>
                      <a:pt x="141" y="48"/>
                    </a:cubicBezTo>
                    <a:cubicBezTo>
                      <a:pt x="235" y="0"/>
                      <a:pt x="327" y="9"/>
                      <a:pt x="414" y="67"/>
                    </a:cubicBezTo>
                    <a:cubicBezTo>
                      <a:pt x="425" y="75"/>
                      <a:pt x="439" y="82"/>
                      <a:pt x="438" y="98"/>
                    </a:cubicBezTo>
                    <a:cubicBezTo>
                      <a:pt x="437" y="120"/>
                      <a:pt x="413" y="127"/>
                      <a:pt x="391" y="111"/>
                    </a:cubicBezTo>
                    <a:cubicBezTo>
                      <a:pt x="294" y="40"/>
                      <a:pt x="166" y="56"/>
                      <a:pt x="94" y="149"/>
                    </a:cubicBezTo>
                    <a:cubicBezTo>
                      <a:pt x="30" y="231"/>
                      <a:pt x="36" y="349"/>
                      <a:pt x="107" y="424"/>
                    </a:cubicBezTo>
                    <a:cubicBezTo>
                      <a:pt x="180" y="502"/>
                      <a:pt x="296" y="514"/>
                      <a:pt x="383" y="453"/>
                    </a:cubicBezTo>
                    <a:cubicBezTo>
                      <a:pt x="386" y="451"/>
                      <a:pt x="390" y="449"/>
                      <a:pt x="393" y="446"/>
                    </a:cubicBezTo>
                    <a:cubicBezTo>
                      <a:pt x="407" y="433"/>
                      <a:pt x="420" y="433"/>
                      <a:pt x="433" y="449"/>
                    </a:cubicBezTo>
                    <a:cubicBezTo>
                      <a:pt x="447" y="467"/>
                      <a:pt x="433" y="477"/>
                      <a:pt x="421" y="485"/>
                    </a:cubicBezTo>
                    <a:cubicBezTo>
                      <a:pt x="353" y="537"/>
                      <a:pt x="277" y="553"/>
                      <a:pt x="194" y="531"/>
                    </a:cubicBezTo>
                    <a:cubicBezTo>
                      <a:pt x="79" y="501"/>
                      <a:pt x="1" y="397"/>
                      <a:pt x="0" y="2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noProof="0" dirty="0"/>
              </a:p>
            </p:txBody>
          </p:sp>
          <p:sp>
            <p:nvSpPr>
              <p:cNvPr id="20" name="Freeform 6">
                <a:extLst>
                  <a:ext uri="{FF2B5EF4-FFF2-40B4-BE49-F238E27FC236}">
                    <a16:creationId xmlns:a16="http://schemas.microsoft.com/office/drawing/2014/main" id="{08A1D05F-5F61-4156-8C83-1A002AA1E8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412538" y="2590800"/>
                <a:ext cx="835025" cy="1673225"/>
              </a:xfrm>
              <a:custGeom>
                <a:avLst/>
                <a:gdLst>
                  <a:gd name="T0" fmla="*/ 0 w 196"/>
                  <a:gd name="T1" fmla="*/ 198 h 393"/>
                  <a:gd name="T2" fmla="*/ 157 w 196"/>
                  <a:gd name="T3" fmla="*/ 8 h 393"/>
                  <a:gd name="T4" fmla="*/ 192 w 196"/>
                  <a:gd name="T5" fmla="*/ 22 h 393"/>
                  <a:gd name="T6" fmla="*/ 167 w 196"/>
                  <a:gd name="T7" fmla="*/ 56 h 393"/>
                  <a:gd name="T8" fmla="*/ 48 w 196"/>
                  <a:gd name="T9" fmla="*/ 198 h 393"/>
                  <a:gd name="T10" fmla="*/ 170 w 196"/>
                  <a:gd name="T11" fmla="*/ 339 h 393"/>
                  <a:gd name="T12" fmla="*/ 193 w 196"/>
                  <a:gd name="T13" fmla="*/ 372 h 393"/>
                  <a:gd name="T14" fmla="*/ 160 w 196"/>
                  <a:gd name="T15" fmla="*/ 387 h 393"/>
                  <a:gd name="T16" fmla="*/ 0 w 196"/>
                  <a:gd name="T17" fmla="*/ 198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393">
                    <a:moveTo>
                      <a:pt x="0" y="198"/>
                    </a:moveTo>
                    <a:cubicBezTo>
                      <a:pt x="0" y="103"/>
                      <a:pt x="64" y="26"/>
                      <a:pt x="157" y="8"/>
                    </a:cubicBezTo>
                    <a:cubicBezTo>
                      <a:pt x="171" y="6"/>
                      <a:pt x="188" y="0"/>
                      <a:pt x="192" y="22"/>
                    </a:cubicBezTo>
                    <a:cubicBezTo>
                      <a:pt x="196" y="41"/>
                      <a:pt x="190" y="52"/>
                      <a:pt x="167" y="56"/>
                    </a:cubicBezTo>
                    <a:cubicBezTo>
                      <a:pt x="95" y="70"/>
                      <a:pt x="47" y="129"/>
                      <a:pt x="48" y="198"/>
                    </a:cubicBezTo>
                    <a:cubicBezTo>
                      <a:pt x="48" y="267"/>
                      <a:pt x="97" y="325"/>
                      <a:pt x="170" y="339"/>
                    </a:cubicBezTo>
                    <a:cubicBezTo>
                      <a:pt x="191" y="343"/>
                      <a:pt x="195" y="354"/>
                      <a:pt x="193" y="372"/>
                    </a:cubicBezTo>
                    <a:cubicBezTo>
                      <a:pt x="190" y="393"/>
                      <a:pt x="174" y="389"/>
                      <a:pt x="160" y="387"/>
                    </a:cubicBezTo>
                    <a:cubicBezTo>
                      <a:pt x="70" y="375"/>
                      <a:pt x="0" y="293"/>
                      <a:pt x="0" y="1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noProof="0" dirty="0"/>
              </a:p>
            </p:txBody>
          </p:sp>
        </p:grp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4D77C47B-CC1E-41DA-9146-5DFD630654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153348"/>
            <a:ext cx="10515600" cy="648543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265441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60E0B501-22AA-4685-BE9B-A267F6F675A7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4" name="Freeform 5">
              <a:extLst>
                <a:ext uri="{FF2B5EF4-FFF2-40B4-BE49-F238E27FC236}">
                  <a16:creationId xmlns:a16="http://schemas.microsoft.com/office/drawing/2014/main" id="{5D0E179E-CA3D-4874-9ACD-F8990F48F4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5" name="Freeform 6">
              <a:extLst>
                <a:ext uri="{FF2B5EF4-FFF2-40B4-BE49-F238E27FC236}">
                  <a16:creationId xmlns:a16="http://schemas.microsoft.com/office/drawing/2014/main" id="{A9C53936-B93A-4CF6-8766-2FA93ACFEB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6" name="Freeform 7">
              <a:extLst>
                <a:ext uri="{FF2B5EF4-FFF2-40B4-BE49-F238E27FC236}">
                  <a16:creationId xmlns:a16="http://schemas.microsoft.com/office/drawing/2014/main" id="{5776DEA2-5422-4F51-B359-652B71274D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1A1F33A2-66F7-4D85-99DD-7B00F265AC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938" y="1825625"/>
            <a:ext cx="10837862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EF788279-D710-447A-9E71-4D1344575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89758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C2A6B906-ACDA-40FD-8AC8-0B693AB12796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717F7366-5A99-4065-90C2-AE7DF5DD0F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90A089CA-63B9-4456-B0B1-17C75EBFB9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2" name="Freeform 7">
              <a:extLst>
                <a:ext uri="{FF2B5EF4-FFF2-40B4-BE49-F238E27FC236}">
                  <a16:creationId xmlns:a16="http://schemas.microsoft.com/office/drawing/2014/main" id="{8D36B2D1-BCFE-43FC-8743-7B7A30E1A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79DA8F4-EDD3-4D62-A90B-8C3C1AFB00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5938" y="1825625"/>
            <a:ext cx="5503862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DA0DA994-B4A9-447A-BEBF-3EA31D375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19DEF115-82C2-4E9D-A22C-8DA561FB3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92934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9F866E5C-B8AA-4805-B232-831BA01AAF16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F98614F0-2DA3-4F29-8CB3-D61424AC85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id="{66D52F08-13EC-4AB4-BB79-89A5395A0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id="{2544236D-8C3A-41EF-9A68-C84A8A7D0F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bg1"/>
              </a:solidFill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9009D5C6-6206-4291-8037-67DC025F0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BEB643FD-AA85-4A43-8EBD-AFD10DD98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001F313-F798-43BE-AFF0-A68C84C36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25310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Click icon to add picture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noProof="0" dirty="0"/>
            </a:p>
          </p:txBody>
        </p:sp>
      </p:grpSp>
      <p:sp>
        <p:nvSpPr>
          <p:cNvPr id="18" name="Title 1">
            <a:extLst>
              <a:ext uri="{FF2B5EF4-FFF2-40B4-BE49-F238E27FC236}">
                <a16:creationId xmlns:a16="http://schemas.microsoft.com/office/drawing/2014/main" id="{525B5135-F466-4A63-A42C-3BB2BAA7D2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8958" y="1910427"/>
            <a:ext cx="5011410" cy="921807"/>
          </a:xfrm>
          <a:noFill/>
        </p:spPr>
        <p:txBody>
          <a:bodyPr wrap="square" rtlCol="0">
            <a:noAutofit/>
          </a:bodyPr>
          <a:lstStyle>
            <a:lvl1pPr>
              <a:defRPr lang="en-US" sz="6000" b="1" cap="all" baseline="0" dirty="0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marL="0" lvl="0"/>
            <a:r>
              <a:rPr lang="en-US" noProof="0" dirty="0"/>
              <a:t>Click to edit Master</a:t>
            </a:r>
          </a:p>
        </p:txBody>
      </p:sp>
    </p:spTree>
    <p:extLst>
      <p:ext uri="{BB962C8B-B14F-4D97-AF65-F5344CB8AC3E}">
        <p14:creationId xmlns:p14="http://schemas.microsoft.com/office/powerpoint/2010/main" val="32589555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7333">
          <p15:clr>
            <a:srgbClr val="FBAE40"/>
          </p15:clr>
        </p15:guide>
        <p15:guide id="4" pos="362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C4D7FA-B85E-4477-8C62-94955B340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1226BB-3E56-4E7F-8172-7EC03C9F0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5D08EF-72FB-4F19-9916-65815A9CA9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8632C-8300-4E88-AB89-A13815688803}" type="datetime1">
              <a:rPr lang="en-US" noProof="0" smtClean="0"/>
              <a:t>10/9/2023</a:t>
            </a:fld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65084D-BC85-4A55-BD80-93876AD101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FDEF23-A140-4DD6-A0D0-A86BD4DF34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71654-96A5-4280-94F3-931C61A9F92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4708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1" r:id="rId2"/>
    <p:sldLayoutId id="2147483650" r:id="rId3"/>
    <p:sldLayoutId id="2147483661" r:id="rId4"/>
    <p:sldLayoutId id="2147483654" r:id="rId5"/>
    <p:sldLayoutId id="2147483668" r:id="rId6"/>
    <p:sldLayoutId id="2147483669" r:id="rId7"/>
    <p:sldLayoutId id="2147483670" r:id="rId8"/>
    <p:sldLayoutId id="2147483673" r:id="rId9"/>
    <p:sldLayoutId id="2147483674" r:id="rId10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25" userDrawn="1">
          <p15:clr>
            <a:srgbClr val="F26B43"/>
          </p15:clr>
        </p15:guide>
        <p15:guide id="4" pos="734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JF31FTlXidI?feature=oembed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4Jm_MbZyICw?feature=oembed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5.xml"/><Relationship Id="rId1" Type="http://schemas.openxmlformats.org/officeDocument/2006/relationships/video" Target="https://www.youtube.com/embed/0rTXCnoLRzA?feature=oembed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B08B8-3DB3-4637-AE23-B8DB96D9F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37688" y="4299285"/>
            <a:ext cx="5143500" cy="857201"/>
          </a:xfrm>
        </p:spPr>
        <p:txBody>
          <a:bodyPr/>
          <a:lstStyle/>
          <a:p>
            <a:r>
              <a:rPr lang="en-US" cap="small" dirty="0">
                <a:latin typeface="+mn-lt"/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98AA37-E298-4CD8-9F0F-2123ACFD96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37688" y="5443485"/>
            <a:ext cx="5143500" cy="503167"/>
          </a:xfrm>
        </p:spPr>
        <p:txBody>
          <a:bodyPr/>
          <a:lstStyle/>
          <a:p>
            <a:r>
              <a:rPr lang="en-US" sz="3200" dirty="0"/>
              <a:t>19</a:t>
            </a:r>
            <a:r>
              <a:rPr lang="en-US" sz="3200" baseline="30000" dirty="0"/>
              <a:t>th</a:t>
            </a:r>
            <a:r>
              <a:rPr lang="en-US" sz="3200" dirty="0"/>
              <a:t> October 2023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ABD7F97D-15E8-4032-B615-0562046B754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22292" r="22292"/>
          <a:stretch/>
        </p:blipFill>
        <p:spPr/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1FDEC25-F33F-4868-1A22-A6815336C71E}"/>
              </a:ext>
            </a:extLst>
          </p:cNvPr>
          <p:cNvSpPr txBox="1"/>
          <p:nvPr/>
        </p:nvSpPr>
        <p:spPr>
          <a:xfrm>
            <a:off x="6337688" y="1870039"/>
            <a:ext cx="576813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cap="small" dirty="0">
                <a:solidFill>
                  <a:schemeClr val="bg1"/>
                </a:solidFill>
              </a:rPr>
              <a:t>Welcome To Our Harvest Festival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6D1D87-E715-7510-7E0F-F23A5E048CE5}"/>
              </a:ext>
            </a:extLst>
          </p:cNvPr>
          <p:cNvSpPr txBox="1"/>
          <p:nvPr/>
        </p:nvSpPr>
        <p:spPr>
          <a:xfrm>
            <a:off x="6337688" y="629719"/>
            <a:ext cx="53056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The Benefice Capel St Mary with Little Wenham and Great Wenham </a:t>
            </a:r>
          </a:p>
        </p:txBody>
      </p:sp>
    </p:spTree>
    <p:extLst>
      <p:ext uri="{BB962C8B-B14F-4D97-AF65-F5344CB8AC3E}">
        <p14:creationId xmlns:p14="http://schemas.microsoft.com/office/powerpoint/2010/main" val="3167172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AA0CBF-BC3E-DE3D-982E-008EA37D44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/>
              <a:t>Creator God</a:t>
            </a:r>
          </a:p>
          <a:p>
            <a:pPr marL="0" indent="0" algn="ctr">
              <a:buNone/>
            </a:pPr>
            <a:r>
              <a:rPr lang="en-GB" sz="3600" dirty="0"/>
              <a:t>You made the world, and it is good.</a:t>
            </a:r>
          </a:p>
          <a:p>
            <a:pPr marL="0" indent="0" algn="ctr">
              <a:buNone/>
            </a:pPr>
            <a:r>
              <a:rPr lang="en-GB" sz="3600" dirty="0"/>
              <a:t>The trees, mountains, rivers, and seas.</a:t>
            </a:r>
          </a:p>
          <a:p>
            <a:pPr marL="0" indent="0" algn="ctr">
              <a:buNone/>
            </a:pPr>
            <a:r>
              <a:rPr lang="en-GB" sz="3600" dirty="0"/>
              <a:t>The birds, lions, ants and bees.</a:t>
            </a:r>
          </a:p>
          <a:p>
            <a:pPr marL="0" indent="0" algn="ctr">
              <a:buNone/>
            </a:pPr>
            <a:r>
              <a:rPr lang="en-GB" sz="3600" dirty="0"/>
              <a:t>Creator God</a:t>
            </a:r>
          </a:p>
          <a:p>
            <a:pPr marL="0" indent="0" algn="ctr">
              <a:buNone/>
            </a:pPr>
            <a:endParaRPr lang="en-GB" sz="360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96FB22D-BF8A-D21B-2FD9-016F59BCB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Special Prayer For Harvest</a:t>
            </a:r>
          </a:p>
        </p:txBody>
      </p:sp>
    </p:spTree>
    <p:extLst>
      <p:ext uri="{BB962C8B-B14F-4D97-AF65-F5344CB8AC3E}">
        <p14:creationId xmlns:p14="http://schemas.microsoft.com/office/powerpoint/2010/main" val="29664211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AA0CBF-BC3E-DE3D-982E-008EA37D44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/>
              <a:t>You made us to care for the world and all its people.</a:t>
            </a:r>
          </a:p>
          <a:p>
            <a:pPr marL="0" indent="0" algn="ctr">
              <a:buNone/>
            </a:pPr>
            <a:r>
              <a:rPr lang="en-GB" sz="3600" dirty="0"/>
              <a:t>Our planet is hurting. Many people are hurting.</a:t>
            </a:r>
          </a:p>
          <a:p>
            <a:pPr marL="0" indent="0" algn="ctr">
              <a:buNone/>
            </a:pPr>
            <a:r>
              <a:rPr lang="en-GB" sz="3600" dirty="0"/>
              <a:t>Help us do what we can to bring healing to your creation and your people.</a:t>
            </a:r>
            <a:br>
              <a:rPr lang="en-GB" sz="3600" dirty="0"/>
            </a:br>
            <a:r>
              <a:rPr lang="en-GB" sz="3600" dirty="0"/>
              <a:t>Amen </a:t>
            </a:r>
          </a:p>
          <a:p>
            <a:pPr marL="0" indent="0" algn="ctr">
              <a:buNone/>
            </a:pPr>
            <a:endParaRPr lang="en-GB" sz="360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96FB22D-BF8A-D21B-2FD9-016F59BCB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52518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AA0CBF-BC3E-DE3D-982E-008EA37D44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/>
              <a:t>So God created mankind in his own image, in the image of God he created them; male and female he created them.</a:t>
            </a:r>
          </a:p>
          <a:p>
            <a:pPr marL="0" indent="0" algn="ctr">
              <a:buNone/>
            </a:pPr>
            <a:endParaRPr lang="en-GB" sz="360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96FB22D-BF8A-D21B-2FD9-016F59BCB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Genesis 1:27</a:t>
            </a:r>
          </a:p>
        </p:txBody>
      </p:sp>
    </p:spTree>
    <p:extLst>
      <p:ext uri="{BB962C8B-B14F-4D97-AF65-F5344CB8AC3E}">
        <p14:creationId xmlns:p14="http://schemas.microsoft.com/office/powerpoint/2010/main" val="1682120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AA0CBF-BC3E-DE3D-982E-008EA37D44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/>
              <a:t>God saw everything that he had made, and it was very good. And there was evening and it was the 6th day.</a:t>
            </a:r>
          </a:p>
          <a:p>
            <a:pPr marL="0" indent="0" algn="ctr">
              <a:buNone/>
            </a:pPr>
            <a:endParaRPr lang="en-GB" sz="3600" dirty="0"/>
          </a:p>
          <a:p>
            <a:pPr marL="0" indent="0" algn="ctr">
              <a:buNone/>
            </a:pPr>
            <a:r>
              <a:rPr lang="en-GB" sz="3600" b="1" dirty="0"/>
              <a:t>Thanks be to God.</a:t>
            </a:r>
          </a:p>
          <a:p>
            <a:pPr marL="0" indent="0" algn="ctr">
              <a:buNone/>
            </a:pPr>
            <a:endParaRPr lang="en-GB" sz="360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96FB22D-BF8A-D21B-2FD9-016F59BCB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Genesis 1: 31</a:t>
            </a:r>
          </a:p>
        </p:txBody>
      </p:sp>
    </p:spTree>
    <p:extLst>
      <p:ext uri="{BB962C8B-B14F-4D97-AF65-F5344CB8AC3E}">
        <p14:creationId xmlns:p14="http://schemas.microsoft.com/office/powerpoint/2010/main" val="2093518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Creation Song-By Saddleback Kids">
            <a:hlinkClick r:id="" action="ppaction://media"/>
            <a:extLst>
              <a:ext uri="{FF2B5EF4-FFF2-40B4-BE49-F238E27FC236}">
                <a16:creationId xmlns:a16="http://schemas.microsoft.com/office/drawing/2014/main" id="{8FEAF3F9-4236-D855-5485-E7B75678717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88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374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t Least 120 Dead, 160 Missing After Tropical Storm Hits Philippines | WPSU">
            <a:extLst>
              <a:ext uri="{FF2B5EF4-FFF2-40B4-BE49-F238E27FC236}">
                <a16:creationId xmlns:a16="http://schemas.microsoft.com/office/drawing/2014/main" id="{EAE69A37-80DA-BE8F-D39D-6D52C5FDA18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0484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He's got the Whole World (Sunday School Song)">
            <a:hlinkClick r:id="" action="ppaction://media"/>
            <a:extLst>
              <a:ext uri="{FF2B5EF4-FFF2-40B4-BE49-F238E27FC236}">
                <a16:creationId xmlns:a16="http://schemas.microsoft.com/office/drawing/2014/main" id="{A8A975E5-56CD-0123-7F6F-07128E7E726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88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46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view of the earth from space&#10;&#10;Description automatically generated">
            <a:extLst>
              <a:ext uri="{FF2B5EF4-FFF2-40B4-BE49-F238E27FC236}">
                <a16:creationId xmlns:a16="http://schemas.microsoft.com/office/drawing/2014/main" id="{7DE19FB2-FCFF-7392-864B-3B9434B5E2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8128000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CFF97E41-7374-F894-A660-8FF41CDC1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409362" cy="534429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Where in the world are you connected to? </a:t>
            </a:r>
          </a:p>
        </p:txBody>
      </p:sp>
    </p:spTree>
    <p:extLst>
      <p:ext uri="{BB962C8B-B14F-4D97-AF65-F5344CB8AC3E}">
        <p14:creationId xmlns:p14="http://schemas.microsoft.com/office/powerpoint/2010/main" val="37504801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DA37B4-235B-DEF7-A939-8EA2B25AE6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60" y="1825625"/>
            <a:ext cx="680367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Lord of the Harvest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b="1" dirty="0"/>
              <a:t>Thanks be to God</a:t>
            </a:r>
            <a:endParaRPr lang="en-GB" sz="3600" i="1" dirty="0"/>
          </a:p>
        </p:txBody>
      </p:sp>
      <p:pic>
        <p:nvPicPr>
          <p:cNvPr id="9" name="Picture Placeholder 8" descr="A hand with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866EAF34-9C90-E01C-7DC2-952A2F38BDF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l="9697" r="15132" b="-1"/>
          <a:stretch/>
        </p:blipFill>
        <p:spPr>
          <a:xfrm>
            <a:off x="6161434" y="10"/>
            <a:ext cx="6030568" cy="5314940"/>
          </a:xfr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C181BB-F07C-4483-D459-8C6D8B17E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667" y="499595"/>
            <a:ext cx="7043123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Prayers – Led By Jenny</a:t>
            </a:r>
          </a:p>
        </p:txBody>
      </p:sp>
      <p:sp>
        <p:nvSpPr>
          <p:cNvPr id="3" name="Slide Number Placeholder 2" hidden="1">
            <a:extLst>
              <a:ext uri="{FF2B5EF4-FFF2-40B4-BE49-F238E27FC236}">
                <a16:creationId xmlns:a16="http://schemas.microsoft.com/office/drawing/2014/main" id="{28088922-822D-A2E0-93F2-AF5E7E773AF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896725" y="6456363"/>
            <a:ext cx="295275" cy="1873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noProof="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14545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29D1988E-9A98-A2CA-D6C8-947A133CCD7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6788" r="6788"/>
          <a:stretch>
            <a:fillRect/>
          </a:stretch>
        </p:blipFill>
        <p:spPr/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3B0E676-BCF1-062C-BE8E-82EE879B9A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59" y="1825625"/>
            <a:ext cx="8564936" cy="4351338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Our Father, in heaven,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hallowed be your name;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your kingdom come;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your will be done;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on earth as in heaven.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Give us today our daily bread.</a:t>
            </a:r>
          </a:p>
          <a:p>
            <a:pPr marL="0" indent="0">
              <a:buNone/>
            </a:pPr>
            <a:endParaRPr lang="en-GB" sz="360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F21B769-755B-2A76-E617-ED238EB60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Lords Prayer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68485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29D1988E-9A98-A2CA-D6C8-947A133CCD7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6788" r="6788"/>
          <a:stretch>
            <a:fillRect/>
          </a:stretch>
        </p:blipFill>
        <p:spPr>
          <a:xfrm>
            <a:off x="7517346" y="0"/>
            <a:ext cx="4674654" cy="4119937"/>
          </a:xfr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3B0E676-BCF1-062C-BE8E-82EE879B9A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61" y="1825625"/>
            <a:ext cx="8653166" cy="4351338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Forgive us our sins,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 we forgive those who sin against us.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Lead us not into temptation;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but deliver us from evil.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For the kingdom, the power and the glory, are yours now and forever		Amen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F21B769-755B-2A76-E617-ED238EB60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944629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040DAA-6FDE-8AA7-C912-EDDD42C44A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dirty="0"/>
              <a:t>Dear Lord, help us not to worry about your world</a:t>
            </a:r>
          </a:p>
          <a:p>
            <a:pPr marL="0" indent="0">
              <a:buNone/>
            </a:pPr>
            <a:r>
              <a:rPr lang="en-GB" sz="3600" b="1" dirty="0"/>
              <a:t>Help us to do things that help us make your world better.</a:t>
            </a:r>
          </a:p>
          <a:p>
            <a:pPr marL="0" indent="0">
              <a:buNone/>
            </a:pPr>
            <a:r>
              <a:rPr lang="en-GB" sz="3600" b="1" dirty="0"/>
              <a:t>Thank you for all you do for us and the people we love</a:t>
            </a:r>
          </a:p>
          <a:p>
            <a:pPr marL="0" indent="0">
              <a:buNone/>
            </a:pPr>
            <a:r>
              <a:rPr lang="en-GB" sz="3600" b="1" dirty="0"/>
              <a:t>Amen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4A4AEDE-6C6E-1F36-9E94-CC9CDD62C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Concluding Prayer</a:t>
            </a:r>
          </a:p>
        </p:txBody>
      </p:sp>
    </p:spTree>
    <p:extLst>
      <p:ext uri="{BB962C8B-B14F-4D97-AF65-F5344CB8AC3E}">
        <p14:creationId xmlns:p14="http://schemas.microsoft.com/office/powerpoint/2010/main" val="33326527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nline Media 5" title="Big Red Combine Harvester">
            <a:hlinkClick r:id="" action="ppaction://media"/>
            <a:extLst>
              <a:ext uri="{FF2B5EF4-FFF2-40B4-BE49-F238E27FC236}">
                <a16:creationId xmlns:a16="http://schemas.microsoft.com/office/drawing/2014/main" id="{288042B9-5520-E3E8-B0CF-625B551667B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239204" cy="691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896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basket full of vegetables&#10;&#10;Description automatically generated">
            <a:extLst>
              <a:ext uri="{FF2B5EF4-FFF2-40B4-BE49-F238E27FC236}">
                <a16:creationId xmlns:a16="http://schemas.microsoft.com/office/drawing/2014/main" id="{88A486C4-6D2F-5B67-14BC-A71D3072921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22292" r="22292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5CDCB26-660E-7FE8-20DA-DBBA6430E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5506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ontoso v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567A"/>
      </a:accent1>
      <a:accent2>
        <a:srgbClr val="0072C7"/>
      </a:accent2>
      <a:accent3>
        <a:srgbClr val="0D1D51"/>
      </a:accent3>
      <a:accent4>
        <a:srgbClr val="666666"/>
      </a:accent4>
      <a:accent5>
        <a:srgbClr val="3C76A6"/>
      </a:accent5>
      <a:accent6>
        <a:srgbClr val="1E44BC"/>
      </a:accent6>
      <a:hlink>
        <a:srgbClr val="0563C1"/>
      </a:hlink>
      <a:folHlink>
        <a:srgbClr val="954F72"/>
      </a:folHlink>
    </a:clrScheme>
    <a:fontScheme name="Church Them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34076243_Blue spheres presentation_RVA_v5" id="{E4C0B511-76E7-4C07-AFEA-8FEA0A5A8C84}" vid="{3A463146-28EF-4F73-B63C-03710F66E2A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31071E6-22AE-499A-B09C-BF21CF5F74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EA9B47F-3DD8-4645-81DC-B88780643C07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B0C07E3D-60A7-4F4E-8208-D9CCD01982C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2324</TotalTime>
  <Words>307</Words>
  <Application>Microsoft Office PowerPoint</Application>
  <PresentationFormat>Widescreen</PresentationFormat>
  <Paragraphs>47</Paragraphs>
  <Slides>15</Slides>
  <Notes>1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Verdana</vt:lpstr>
      <vt:lpstr>Office Theme</vt:lpstr>
      <vt:lpstr> </vt:lpstr>
      <vt:lpstr>Special Prayer For Harvest</vt:lpstr>
      <vt:lpstr> </vt:lpstr>
      <vt:lpstr>Genesis 1:27</vt:lpstr>
      <vt:lpstr>Genesis 1: 31</vt:lpstr>
      <vt:lpstr>PowerPoint Presentation</vt:lpstr>
      <vt:lpstr>PowerPoint Presentation</vt:lpstr>
      <vt:lpstr>PowerPoint Presentation</vt:lpstr>
      <vt:lpstr>Where in the world are you connected to? </vt:lpstr>
      <vt:lpstr>Prayers – Led By Jenny</vt:lpstr>
      <vt:lpstr>The Lords Prayer </vt:lpstr>
      <vt:lpstr> </vt:lpstr>
      <vt:lpstr>Concluding Prayer</vt:lpstr>
      <vt:lpstr>PowerPoint Presentation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Alt</dc:title>
  <dc:creator>Martyn Dowsett</dc:creator>
  <cp:lastModifiedBy>Martyn Dowsett</cp:lastModifiedBy>
  <cp:revision>29</cp:revision>
  <dcterms:created xsi:type="dcterms:W3CDTF">2022-10-10T09:48:20Z</dcterms:created>
  <dcterms:modified xsi:type="dcterms:W3CDTF">2023-10-09T09:44:26Z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